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7"/>
  </p:notesMasterIdLst>
  <p:sldIdLst>
    <p:sldId id="256" r:id="rId2"/>
    <p:sldId id="356" r:id="rId3"/>
    <p:sldId id="257" r:id="rId4"/>
    <p:sldId id="357" r:id="rId5"/>
    <p:sldId id="456" r:id="rId6"/>
    <p:sldId id="358" r:id="rId7"/>
    <p:sldId id="457" r:id="rId8"/>
    <p:sldId id="359" r:id="rId9"/>
    <p:sldId id="458" r:id="rId10"/>
    <p:sldId id="360" r:id="rId11"/>
    <p:sldId id="459" r:id="rId12"/>
    <p:sldId id="361" r:id="rId13"/>
    <p:sldId id="460" r:id="rId14"/>
    <p:sldId id="362" r:id="rId15"/>
    <p:sldId id="461" r:id="rId16"/>
    <p:sldId id="363" r:id="rId17"/>
    <p:sldId id="462" r:id="rId18"/>
    <p:sldId id="364" r:id="rId19"/>
    <p:sldId id="463" r:id="rId20"/>
    <p:sldId id="365" r:id="rId21"/>
    <p:sldId id="464" r:id="rId22"/>
    <p:sldId id="366" r:id="rId23"/>
    <p:sldId id="465" r:id="rId24"/>
    <p:sldId id="367" r:id="rId25"/>
    <p:sldId id="466" r:id="rId26"/>
    <p:sldId id="368" r:id="rId27"/>
    <p:sldId id="467" r:id="rId28"/>
    <p:sldId id="369" r:id="rId29"/>
    <p:sldId id="468" r:id="rId30"/>
    <p:sldId id="370" r:id="rId31"/>
    <p:sldId id="469" r:id="rId32"/>
    <p:sldId id="371" r:id="rId33"/>
    <p:sldId id="470" r:id="rId34"/>
    <p:sldId id="372" r:id="rId35"/>
    <p:sldId id="471" r:id="rId36"/>
    <p:sldId id="373" r:id="rId37"/>
    <p:sldId id="472" r:id="rId38"/>
    <p:sldId id="374" r:id="rId39"/>
    <p:sldId id="473" r:id="rId40"/>
    <p:sldId id="375" r:id="rId41"/>
    <p:sldId id="474" r:id="rId42"/>
    <p:sldId id="376" r:id="rId43"/>
    <p:sldId id="475" r:id="rId44"/>
    <p:sldId id="377" r:id="rId45"/>
    <p:sldId id="476" r:id="rId46"/>
    <p:sldId id="378" r:id="rId47"/>
    <p:sldId id="477" r:id="rId48"/>
    <p:sldId id="379" r:id="rId49"/>
    <p:sldId id="478" r:id="rId50"/>
    <p:sldId id="380" r:id="rId51"/>
    <p:sldId id="479" r:id="rId52"/>
    <p:sldId id="381" r:id="rId53"/>
    <p:sldId id="480" r:id="rId54"/>
    <p:sldId id="382" r:id="rId55"/>
    <p:sldId id="481" r:id="rId56"/>
    <p:sldId id="383" r:id="rId57"/>
    <p:sldId id="482" r:id="rId58"/>
    <p:sldId id="384" r:id="rId59"/>
    <p:sldId id="483" r:id="rId60"/>
    <p:sldId id="385" r:id="rId61"/>
    <p:sldId id="484" r:id="rId62"/>
    <p:sldId id="386" r:id="rId63"/>
    <p:sldId id="485" r:id="rId64"/>
    <p:sldId id="387" r:id="rId65"/>
    <p:sldId id="486" r:id="rId66"/>
    <p:sldId id="388" r:id="rId67"/>
    <p:sldId id="487" r:id="rId68"/>
    <p:sldId id="389" r:id="rId69"/>
    <p:sldId id="488" r:id="rId70"/>
    <p:sldId id="390" r:id="rId71"/>
    <p:sldId id="489" r:id="rId72"/>
    <p:sldId id="391" r:id="rId73"/>
    <p:sldId id="490" r:id="rId74"/>
    <p:sldId id="392" r:id="rId75"/>
    <p:sldId id="491" r:id="rId76"/>
    <p:sldId id="393" r:id="rId77"/>
    <p:sldId id="492" r:id="rId78"/>
    <p:sldId id="394" r:id="rId79"/>
    <p:sldId id="493" r:id="rId80"/>
    <p:sldId id="395" r:id="rId81"/>
    <p:sldId id="494" r:id="rId82"/>
    <p:sldId id="396" r:id="rId83"/>
    <p:sldId id="495" r:id="rId84"/>
    <p:sldId id="397" r:id="rId85"/>
    <p:sldId id="496" r:id="rId86"/>
    <p:sldId id="398" r:id="rId87"/>
    <p:sldId id="497" r:id="rId88"/>
    <p:sldId id="399" r:id="rId89"/>
    <p:sldId id="498" r:id="rId90"/>
    <p:sldId id="400" r:id="rId91"/>
    <p:sldId id="499" r:id="rId92"/>
    <p:sldId id="401" r:id="rId93"/>
    <p:sldId id="500" r:id="rId94"/>
    <p:sldId id="402" r:id="rId95"/>
    <p:sldId id="501" r:id="rId96"/>
    <p:sldId id="403" r:id="rId97"/>
    <p:sldId id="502" r:id="rId98"/>
    <p:sldId id="404" r:id="rId99"/>
    <p:sldId id="503" r:id="rId100"/>
    <p:sldId id="405" r:id="rId101"/>
    <p:sldId id="504" r:id="rId102"/>
    <p:sldId id="406" r:id="rId103"/>
    <p:sldId id="505" r:id="rId104"/>
    <p:sldId id="407" r:id="rId105"/>
    <p:sldId id="506" r:id="rId106"/>
    <p:sldId id="408" r:id="rId107"/>
    <p:sldId id="507" r:id="rId108"/>
    <p:sldId id="409" r:id="rId109"/>
    <p:sldId id="508" r:id="rId110"/>
    <p:sldId id="410" r:id="rId111"/>
    <p:sldId id="509" r:id="rId112"/>
    <p:sldId id="411" r:id="rId113"/>
    <p:sldId id="510" r:id="rId114"/>
    <p:sldId id="412" r:id="rId115"/>
    <p:sldId id="511" r:id="rId116"/>
    <p:sldId id="413" r:id="rId117"/>
    <p:sldId id="512" r:id="rId118"/>
    <p:sldId id="414" r:id="rId119"/>
    <p:sldId id="513" r:id="rId120"/>
    <p:sldId id="415" r:id="rId121"/>
    <p:sldId id="514" r:id="rId122"/>
    <p:sldId id="416" r:id="rId123"/>
    <p:sldId id="515" r:id="rId124"/>
    <p:sldId id="417" r:id="rId125"/>
    <p:sldId id="516" r:id="rId126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32C947-8254-4593-9C12-6F5178FD21DB}" v="94" dt="2026-04-08T06:19:38.014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 snapToGrid="0" snapToObjects="1">
      <p:cViewPr varScale="1">
        <p:scale>
          <a:sx n="138" d="100"/>
          <a:sy n="138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presProps" Target="pres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viewProps" Target="view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theme" Target="theme/theme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microsoft.com/office/2015/10/relationships/revisionInfo" Target="revisionInfo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" name="Shape 2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8685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738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8399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814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459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943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2860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5547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677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7370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10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493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128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034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025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5246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37305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4613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961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170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378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5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660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48719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8886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77298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4941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8659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4092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8333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63906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69561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05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2044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48289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02572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8861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1250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3004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86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8054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97209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2763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324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6329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0348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799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9131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30267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4667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71571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7218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69212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20280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566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65366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463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0671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480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564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619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10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2.png" descr="Title-Slide-Logo-White.ps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913" y="408416"/>
            <a:ext cx="7155405" cy="4024917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3.png" descr="Title-Slide-Logo-Blue.psd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9249" y="110247"/>
            <a:ext cx="1806035" cy="1015894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1009393" y="369832"/>
            <a:ext cx="6024187" cy="857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1009393" y="1469316"/>
            <a:ext cx="7715282" cy="33940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6289220" y="4632643"/>
            <a:ext cx="263980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1pPr>
      <a:lvl2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2pPr>
      <a:lvl3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3pPr>
      <a:lvl4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4pPr>
      <a:lvl5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5pPr>
      <a:lvl6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6pPr>
      <a:lvl7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7pPr>
      <a:lvl8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8pPr>
      <a:lvl9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55000"/>
        <a:buFont typeface="Lucida Grande"/>
        <a:buChar char="▲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1pPr>
      <a:lvl2pPr marL="901700" marR="0" indent="-44450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55000"/>
        <a:buFont typeface="Lucida Grande"/>
        <a:buChar char="▲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2pPr>
      <a:lvl3pPr marL="1314450" marR="0" indent="-40005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55000"/>
        <a:buFont typeface="Lucida Grande"/>
        <a:buChar char="▲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3pPr>
      <a:lvl4pPr marL="1691638" marR="0" indent="-320038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Lucida Grande"/>
        <a:buChar char="–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4pPr>
      <a:lvl5pPr marL="2148838" marR="0" indent="-320038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Lucida Grande"/>
        <a:buChar char="»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5pPr>
      <a:lvl6pPr marL="2606039" marR="0" indent="-320039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Lucida Grande"/>
        <a:buChar char="•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6pPr>
      <a:lvl7pPr marL="3063239" marR="0" indent="-320039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Lucida Grande"/>
        <a:buChar char="•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7pPr>
      <a:lvl8pPr marL="3520439" marR="0" indent="-320039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Lucida Grande"/>
        <a:buChar char="•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8pPr>
      <a:lvl9pPr marL="3977639" marR="0" indent="-320039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Lucida Grande"/>
        <a:buChar char="•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ATC-Career Development 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Samantha Tovar - Caddo Kiowa Technology Center - Stocking</a:t>
            </a:r>
          </a:p>
          <a:p>
            <a:r>
              <a:rPr lang="en-US" sz="2700" dirty="0"/>
              <a:t>Xavier Ellis - Gordon Cooper Technology Center Shawnee PN</a:t>
            </a:r>
          </a:p>
          <a:p>
            <a:r>
              <a:rPr lang="en-US" sz="2700" dirty="0"/>
              <a:t>Kyleigh Roberts - Gordon Cooper Technology Center Shawnee PN</a:t>
            </a:r>
          </a:p>
        </p:txBody>
      </p:sp>
    </p:spTree>
    <p:extLst>
      <p:ext uri="{BB962C8B-B14F-4D97-AF65-F5344CB8AC3E}">
        <p14:creationId xmlns:p14="http://schemas.microsoft.com/office/powerpoint/2010/main" val="8355459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Patient Care Technician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Fatou Ndiaye - Metro Tech </a:t>
            </a:r>
          </a:p>
          <a:p>
            <a:r>
              <a:rPr lang="en-US" sz="2700" dirty="0"/>
              <a:t>Ailyn Ruiz - High Plains Tech Center McDonald</a:t>
            </a:r>
          </a:p>
        </p:txBody>
      </p:sp>
    </p:spTree>
    <p:extLst>
      <p:ext uri="{BB962C8B-B14F-4D97-AF65-F5344CB8AC3E}">
        <p14:creationId xmlns:p14="http://schemas.microsoft.com/office/powerpoint/2010/main" val="11866514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Patient Care Technician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Ailyn Ruiz - High Plains Tech Center McDonald</a:t>
            </a:r>
          </a:p>
          <a:p>
            <a:pPr marL="0" indent="0">
              <a:buNone/>
            </a:pPr>
            <a:r>
              <a:rPr lang="en-US" sz="2700" dirty="0"/>
              <a:t>1	Fatou Ndiaye - Metro Tech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68898678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Pharmacology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Lacey </a:t>
            </a:r>
            <a:r>
              <a:rPr lang="en-US" sz="2700" dirty="0" err="1"/>
              <a:t>Mehlinger</a:t>
            </a:r>
            <a:r>
              <a:rPr lang="en-US" sz="2700" dirty="0"/>
              <a:t> - Metro Tech </a:t>
            </a:r>
          </a:p>
          <a:p>
            <a:r>
              <a:rPr lang="en-US" sz="2700" dirty="0"/>
              <a:t>Samuel Tigges - Metro Tech </a:t>
            </a:r>
          </a:p>
          <a:p>
            <a:r>
              <a:rPr lang="en-US" sz="2700" dirty="0"/>
              <a:t>Karlie Weir - High Plains Tech Center McDonald</a:t>
            </a:r>
          </a:p>
          <a:p>
            <a:r>
              <a:rPr lang="en-US" sz="2700" dirty="0"/>
              <a:t>Vyna Chau - University of Oklahoma</a:t>
            </a:r>
          </a:p>
          <a:p>
            <a:r>
              <a:rPr lang="en-US" sz="2700" dirty="0"/>
              <a:t>Nicholas Dunnam - Mid-America Tech Center Practical Nursing </a:t>
            </a:r>
          </a:p>
        </p:txBody>
      </p:sp>
    </p:spTree>
    <p:extLst>
      <p:ext uri="{BB962C8B-B14F-4D97-AF65-F5344CB8AC3E}">
        <p14:creationId xmlns:p14="http://schemas.microsoft.com/office/powerpoint/2010/main" val="22177654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Pharmacology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5	Karlie Weir - High Plains Tech Center McDonald</a:t>
            </a:r>
          </a:p>
          <a:p>
            <a:pPr marL="0" indent="0">
              <a:buNone/>
            </a:pPr>
            <a:r>
              <a:rPr lang="en-US" sz="2700" dirty="0"/>
              <a:t>4	Lacey Mehlinger - Metro Tech </a:t>
            </a:r>
          </a:p>
          <a:p>
            <a:pPr marL="0" indent="0">
              <a:buNone/>
            </a:pPr>
            <a:r>
              <a:rPr lang="en-US" sz="2700" dirty="0"/>
              <a:t>3	Vyna Chau - University of Oklahoma</a:t>
            </a:r>
          </a:p>
          <a:p>
            <a:pPr marL="0" indent="0">
              <a:buNone/>
            </a:pPr>
            <a:r>
              <a:rPr lang="en-US" sz="2700" dirty="0"/>
              <a:t>2	Samuel Tigges - Metro Tech </a:t>
            </a:r>
          </a:p>
          <a:p>
            <a:pPr marL="0" indent="0">
              <a:buNone/>
            </a:pPr>
            <a:r>
              <a:rPr lang="en-US" sz="2700" dirty="0"/>
              <a:t>1	Nicholas Dunnam - Mid-America Tech Center Practical Nursing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6204944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Pharmacy Science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Elizabeth Miller - Central Technology Center-Sapulpa </a:t>
            </a:r>
          </a:p>
          <a:p>
            <a:r>
              <a:rPr lang="en-US" sz="2700" dirty="0"/>
              <a:t>Eva Wade - Meridian Technology Center</a:t>
            </a:r>
          </a:p>
        </p:txBody>
      </p:sp>
    </p:spTree>
    <p:extLst>
      <p:ext uri="{BB962C8B-B14F-4D97-AF65-F5344CB8AC3E}">
        <p14:creationId xmlns:p14="http://schemas.microsoft.com/office/powerpoint/2010/main" val="340232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Pharmacy Science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Elizabeth Miller - Central Technology Center-Sapulpa </a:t>
            </a:r>
          </a:p>
          <a:p>
            <a:pPr marL="0" indent="0">
              <a:buNone/>
            </a:pPr>
            <a:r>
              <a:rPr lang="en-US" sz="2700" dirty="0"/>
              <a:t>1	Eva Wade - Meridian Technology Center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3689597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Phlebotomy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r>
              <a:rPr lang="en-US" sz="2700" dirty="0"/>
              <a:t>Bethany Keppel - Metro Tech </a:t>
            </a:r>
          </a:p>
          <a:p>
            <a:r>
              <a:rPr lang="en-US" sz="2700" dirty="0"/>
              <a:t>Trisha Butler - Mid-America Tech Center Practical Nursing </a:t>
            </a:r>
          </a:p>
          <a:p>
            <a:r>
              <a:rPr lang="en-US" sz="2700" dirty="0"/>
              <a:t>Erin Dyer - Indian Capital Technology Center - Coweta Medical Assisting </a:t>
            </a:r>
          </a:p>
          <a:p>
            <a:r>
              <a:rPr lang="en-US" sz="2700" dirty="0"/>
              <a:t>Ashante Rich - Green Country Technology Center PN</a:t>
            </a:r>
          </a:p>
          <a:p>
            <a:r>
              <a:rPr lang="en-US" sz="2700" dirty="0" err="1"/>
              <a:t>maritza</a:t>
            </a:r>
            <a:r>
              <a:rPr lang="en-US" sz="2700" dirty="0"/>
              <a:t> </a:t>
            </a:r>
            <a:r>
              <a:rPr lang="en-US" sz="2700" dirty="0" err="1"/>
              <a:t>chavez</a:t>
            </a:r>
            <a:r>
              <a:rPr lang="en-US" sz="2700" dirty="0"/>
              <a:t> - Indian Capital Tech Center Tahlequah Sherrill</a:t>
            </a:r>
          </a:p>
        </p:txBody>
      </p:sp>
    </p:spTree>
    <p:extLst>
      <p:ext uri="{BB962C8B-B14F-4D97-AF65-F5344CB8AC3E}">
        <p14:creationId xmlns:p14="http://schemas.microsoft.com/office/powerpoint/2010/main" val="20670543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Phlebotomy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Erin Dyer - Indian Capital Technology Center - Coweta Medical Assisting </a:t>
            </a:r>
          </a:p>
          <a:p>
            <a:pPr marL="0" indent="0">
              <a:buNone/>
            </a:pPr>
            <a:r>
              <a:rPr lang="en-US" sz="2700" dirty="0"/>
              <a:t>4	Ashante Rich - Green Country Technology Center PN</a:t>
            </a:r>
          </a:p>
          <a:p>
            <a:pPr marL="0" indent="0">
              <a:buNone/>
            </a:pPr>
            <a:r>
              <a:rPr lang="en-US" sz="2700" dirty="0"/>
              <a:t>3	Trisha Butler - Mid-America Tech Center Practical Nursing </a:t>
            </a:r>
          </a:p>
          <a:p>
            <a:pPr marL="0" indent="0">
              <a:buNone/>
            </a:pPr>
            <a:r>
              <a:rPr lang="en-US" sz="2700" dirty="0"/>
              <a:t>2	maritza chavez - Indian Capital Tech Center Tahlequah Sherrill</a:t>
            </a:r>
          </a:p>
          <a:p>
            <a:pPr marL="0" indent="0">
              <a:buNone/>
            </a:pPr>
            <a:r>
              <a:rPr lang="en-US" sz="2700" dirty="0"/>
              <a:t>1	Bethany Keppel - Metro Tech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5344656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Prepared Speaking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Andre King - Tulsa Tech HSC - LPN</a:t>
            </a:r>
          </a:p>
          <a:p>
            <a:r>
              <a:rPr lang="en-US" sz="2700" dirty="0"/>
              <a:t>Ava Teigland - Green Country Technology Center Longan </a:t>
            </a:r>
          </a:p>
          <a:p>
            <a:r>
              <a:rPr lang="en-US" sz="2700" dirty="0"/>
              <a:t>Amanda Deshotels - Mid-America Tech Center Practical Nursing </a:t>
            </a:r>
          </a:p>
          <a:p>
            <a:r>
              <a:rPr lang="en-US" sz="2700" dirty="0"/>
              <a:t>Candace Whitlock - Kiamichi Tech Center- Talihina Peden</a:t>
            </a:r>
          </a:p>
        </p:txBody>
      </p:sp>
    </p:spTree>
    <p:extLst>
      <p:ext uri="{BB962C8B-B14F-4D97-AF65-F5344CB8AC3E}">
        <p14:creationId xmlns:p14="http://schemas.microsoft.com/office/powerpoint/2010/main" val="35882181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Prepared Speaking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4	Candace Whitlock - Kiamichi Tech Center- Talihina Peden</a:t>
            </a:r>
          </a:p>
          <a:p>
            <a:pPr marL="0" indent="0">
              <a:buNone/>
            </a:pPr>
            <a:r>
              <a:rPr lang="en-US" sz="2700" dirty="0"/>
              <a:t>3	Ava Teigland - Green Country Technology Center Longan </a:t>
            </a:r>
          </a:p>
          <a:p>
            <a:pPr marL="0" indent="0">
              <a:buNone/>
            </a:pPr>
            <a:r>
              <a:rPr lang="en-US" sz="2700" dirty="0"/>
              <a:t>2	Amanda Deshotels - Mid-America Tech Center Practical Nursing </a:t>
            </a:r>
          </a:p>
          <a:p>
            <a:pPr marL="0" indent="0">
              <a:buNone/>
            </a:pPr>
            <a:r>
              <a:rPr lang="en-US" sz="2700" dirty="0"/>
              <a:t>1	Andre King - Tulsa Tech HSC - LPN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626101413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ATC-Career Development 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558637"/>
            <a:ext cx="7715282" cy="3304756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3	Samantha Tovar - Caddo Kiowa Technology Center - Stocking</a:t>
            </a:r>
          </a:p>
          <a:p>
            <a:pPr marL="0" indent="0">
              <a:buNone/>
            </a:pPr>
            <a:r>
              <a:rPr lang="en-US" sz="2700" dirty="0"/>
              <a:t>2	Kyleigh Roberts - Gordon Cooper Technology Center Shawnee PN</a:t>
            </a:r>
          </a:p>
          <a:p>
            <a:pPr marL="0" indent="0">
              <a:buNone/>
            </a:pPr>
            <a:r>
              <a:rPr lang="en-US" sz="2700" dirty="0"/>
              <a:t>1	Xavier Ellis - Gordon Cooper Technology Center Shawnee PN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05266223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Public Service Announcement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100" dirty="0"/>
              <a:t>Singh; Kompella - University of Oklahoma</a:t>
            </a:r>
          </a:p>
          <a:p>
            <a:r>
              <a:rPr lang="en-US" sz="2100" dirty="0"/>
              <a:t>Sparks; Silverhorn; Spencer - Caddo Kiowa Technology Center - Stocking</a:t>
            </a:r>
          </a:p>
        </p:txBody>
      </p:sp>
    </p:spTree>
    <p:extLst>
      <p:ext uri="{BB962C8B-B14F-4D97-AF65-F5344CB8AC3E}">
        <p14:creationId xmlns:p14="http://schemas.microsoft.com/office/powerpoint/2010/main" val="2141933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Public Service Announcement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2	Sparks; Silverhorn; Spencer - Caddo Kiowa Technology Center - Stocking</a:t>
            </a:r>
          </a:p>
          <a:p>
            <a:pPr marL="0" indent="0">
              <a:buNone/>
            </a:pPr>
            <a:r>
              <a:rPr lang="en-US" sz="2100" dirty="0"/>
              <a:t>1	Singh; Kompella - University of Oklahoma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00955656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Researched Persuasive Writing and Speaking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Stephanie Hollenbeck - Northwest Technology Center - Alva</a:t>
            </a:r>
          </a:p>
          <a:p>
            <a:r>
              <a:rPr lang="en-US" sz="2700" dirty="0"/>
              <a:t>Gunner Cain - Indian Capital Tech Center Tahlequah Sherrill</a:t>
            </a:r>
          </a:p>
        </p:txBody>
      </p:sp>
    </p:spTree>
    <p:extLst>
      <p:ext uri="{BB962C8B-B14F-4D97-AF65-F5344CB8AC3E}">
        <p14:creationId xmlns:p14="http://schemas.microsoft.com/office/powerpoint/2010/main" val="28974742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Researched Persuasive Writing and Speaking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Stephanie Hollenbeck - Northwest Technology Center - Alva</a:t>
            </a:r>
          </a:p>
          <a:p>
            <a:pPr marL="0" indent="0">
              <a:buNone/>
            </a:pPr>
            <a:r>
              <a:rPr lang="en-US" sz="2700" dirty="0"/>
              <a:t>1	Gunner Cain - Indian Capital Tech Center Tahlequah Sherrill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48960236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Research Poster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Itzel Nunez - Mid-America Technology Center</a:t>
            </a:r>
          </a:p>
          <a:p>
            <a:r>
              <a:rPr lang="en-US" sz="2700" dirty="0"/>
              <a:t>Anahi Montes - Metro Tech </a:t>
            </a:r>
          </a:p>
        </p:txBody>
      </p:sp>
    </p:spTree>
    <p:extLst>
      <p:ext uri="{BB962C8B-B14F-4D97-AF65-F5344CB8AC3E}">
        <p14:creationId xmlns:p14="http://schemas.microsoft.com/office/powerpoint/2010/main" val="3222372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Research Poster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Itzel Nunez - Mid-America Technology Center</a:t>
            </a:r>
          </a:p>
          <a:p>
            <a:pPr marL="0" indent="0">
              <a:buNone/>
            </a:pPr>
            <a:r>
              <a:rPr lang="en-US" sz="2700" dirty="0"/>
              <a:t>1	Anahi Montes - Metro Tech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684649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Respiratory Therapy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Jade </a:t>
            </a:r>
            <a:r>
              <a:rPr lang="en-US" sz="2700" dirty="0" err="1"/>
              <a:t>Langoc</a:t>
            </a:r>
            <a:r>
              <a:rPr lang="en-US" sz="2700" dirty="0"/>
              <a:t> - Francis Tuttle Respiratory- Bartlett</a:t>
            </a:r>
          </a:p>
          <a:p>
            <a:r>
              <a:rPr lang="en-US" sz="2700" dirty="0" err="1"/>
              <a:t>Austia</a:t>
            </a:r>
            <a:r>
              <a:rPr lang="en-US" sz="2700" dirty="0"/>
              <a:t> McCloud - Francis Tuttle Respiratory- Bartlett</a:t>
            </a:r>
          </a:p>
          <a:p>
            <a:r>
              <a:rPr lang="en-US" sz="2700" dirty="0"/>
              <a:t>Rosa Zuniga - Indian Capital Tech Center Tahlequah Sherrill</a:t>
            </a:r>
          </a:p>
        </p:txBody>
      </p:sp>
    </p:spTree>
    <p:extLst>
      <p:ext uri="{BB962C8B-B14F-4D97-AF65-F5344CB8AC3E}">
        <p14:creationId xmlns:p14="http://schemas.microsoft.com/office/powerpoint/2010/main" val="25171586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Respiratory Therapy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3	Jade Langoc - Francis Tuttle Respiratory- Bartlett</a:t>
            </a:r>
          </a:p>
          <a:p>
            <a:pPr marL="0" indent="0">
              <a:buNone/>
            </a:pPr>
            <a:r>
              <a:rPr lang="en-US" sz="2700" dirty="0"/>
              <a:t>2	Austia McCloud - Francis Tuttle Respiratory- Bartlett</a:t>
            </a:r>
          </a:p>
          <a:p>
            <a:pPr marL="0" indent="0">
              <a:buNone/>
            </a:pPr>
            <a:r>
              <a:rPr lang="en-US" sz="2700" dirty="0"/>
              <a:t>1	Rosa Zuniga - Indian Capital Tech Center Tahlequah Sherrill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7422508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Sports Medicine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Shaylee Bright - CV Tech-COWAN - SURG TECH</a:t>
            </a:r>
          </a:p>
          <a:p>
            <a:r>
              <a:rPr lang="en-US" sz="2700" dirty="0"/>
              <a:t>Raymond Payne - Caddo Kiowa Technology Center</a:t>
            </a:r>
          </a:p>
          <a:p>
            <a:r>
              <a:rPr lang="en-US" sz="2700" dirty="0"/>
              <a:t>Tyne Couch - Indian Capital Tech Center Tahlequah Sherrill</a:t>
            </a:r>
          </a:p>
        </p:txBody>
      </p:sp>
    </p:spTree>
    <p:extLst>
      <p:ext uri="{BB962C8B-B14F-4D97-AF65-F5344CB8AC3E}">
        <p14:creationId xmlns:p14="http://schemas.microsoft.com/office/powerpoint/2010/main" val="21598969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Sports Medicine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3	Raymond Payne - Caddo Kiowa Technology Center</a:t>
            </a:r>
          </a:p>
          <a:p>
            <a:pPr marL="0" indent="0">
              <a:buNone/>
            </a:pPr>
            <a:r>
              <a:rPr lang="en-US" sz="2700" dirty="0"/>
              <a:t>2	Shaylee Bright - CV Tech-COWAN - SURG TECH</a:t>
            </a:r>
          </a:p>
          <a:p>
            <a:pPr marL="0" indent="0">
              <a:buNone/>
            </a:pPr>
            <a:r>
              <a:rPr lang="en-US" sz="2700" dirty="0"/>
              <a:t>1	Tyne Couch - Indian Capital Tech Center Tahlequah Sherrill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194075711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ATC-Environmental Health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Kaylee McCraw - Gordon Cooper Technology Center Shawnee PN</a:t>
            </a:r>
          </a:p>
        </p:txBody>
      </p:sp>
    </p:spTree>
    <p:extLst>
      <p:ext uri="{BB962C8B-B14F-4D97-AF65-F5344CB8AC3E}">
        <p14:creationId xmlns:p14="http://schemas.microsoft.com/office/powerpoint/2010/main" val="11655555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Surgical Technologist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Jacqueline Meza - Tulsa Tech - Surg Tech</a:t>
            </a:r>
          </a:p>
          <a:p>
            <a:r>
              <a:rPr lang="en-US" sz="2700" dirty="0"/>
              <a:t>Melissa </a:t>
            </a:r>
            <a:r>
              <a:rPr lang="en-US" sz="2700" dirty="0" err="1"/>
              <a:t>Strauchman</a:t>
            </a:r>
            <a:r>
              <a:rPr lang="en-US" sz="2700" dirty="0"/>
              <a:t> - CV Tech-CHICKASHA - SURG TECH</a:t>
            </a:r>
          </a:p>
          <a:p>
            <a:r>
              <a:rPr lang="en-US" sz="2700" dirty="0"/>
              <a:t>Brody Ludke-Hughes - CV Tech-COWAN - SURG TECH</a:t>
            </a:r>
          </a:p>
          <a:p>
            <a:r>
              <a:rPr lang="en-US" sz="2700" dirty="0"/>
              <a:t>Taylor Smith - Tulsa Tech - Surg Tech</a:t>
            </a:r>
          </a:p>
          <a:p>
            <a:r>
              <a:rPr lang="en-US" sz="2700" dirty="0"/>
              <a:t>Kori Carmin - CV Tech-COWAN - SURG TECH</a:t>
            </a:r>
          </a:p>
        </p:txBody>
      </p:sp>
    </p:spTree>
    <p:extLst>
      <p:ext uri="{BB962C8B-B14F-4D97-AF65-F5344CB8AC3E}">
        <p14:creationId xmlns:p14="http://schemas.microsoft.com/office/powerpoint/2010/main" val="8957990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Surgical Technologist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Taylor Smith - Tulsa Tech - Surg Tech</a:t>
            </a:r>
          </a:p>
          <a:p>
            <a:pPr marL="0" indent="0">
              <a:buNone/>
            </a:pPr>
            <a:r>
              <a:rPr lang="en-US" sz="2700" dirty="0"/>
              <a:t>4	Melissa Strauchman - CV Tech-CHICKASHA - SURG TECH</a:t>
            </a:r>
          </a:p>
          <a:p>
            <a:pPr marL="0" indent="0">
              <a:buNone/>
            </a:pPr>
            <a:r>
              <a:rPr lang="en-US" sz="2700" dirty="0"/>
              <a:t>3	Kori Carmin - CV Tech-COWAN - SURG TECH</a:t>
            </a:r>
          </a:p>
          <a:p>
            <a:pPr marL="0" indent="0">
              <a:buNone/>
            </a:pPr>
            <a:r>
              <a:rPr lang="en-US" sz="2700" dirty="0"/>
              <a:t>2	Jacqueline Meza - Tulsa Tech - Surg Tech</a:t>
            </a:r>
          </a:p>
          <a:p>
            <a:pPr marL="0" indent="0">
              <a:buNone/>
            </a:pPr>
            <a:r>
              <a:rPr lang="en-US" sz="2700" dirty="0"/>
              <a:t>1	Brody Ludke-Hughes - CV Tech-COWAN - SURG TECH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59579356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Veterinary Science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Desiree Pearson - Indian Capital Tech Center Tahlequah Sherrill</a:t>
            </a:r>
          </a:p>
        </p:txBody>
      </p:sp>
    </p:spTree>
    <p:extLst>
      <p:ext uri="{BB962C8B-B14F-4D97-AF65-F5344CB8AC3E}">
        <p14:creationId xmlns:p14="http://schemas.microsoft.com/office/powerpoint/2010/main" val="38656448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Veterinary Science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1	Desiree Pearson - Indian Capital Tech Center Tahlequah Sherrill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3363422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World Health &amp; Disparities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Anthony Rael - University of Oklahoma</a:t>
            </a:r>
          </a:p>
          <a:p>
            <a:r>
              <a:rPr lang="en-US" sz="2700" dirty="0"/>
              <a:t>Sri </a:t>
            </a:r>
            <a:r>
              <a:rPr lang="en-US" sz="2700" dirty="0" err="1"/>
              <a:t>Chennamsetty</a:t>
            </a:r>
            <a:r>
              <a:rPr lang="en-US" sz="2700" dirty="0"/>
              <a:t> - University of Oklahoma</a:t>
            </a:r>
          </a:p>
          <a:p>
            <a:r>
              <a:rPr lang="en-US" sz="2700" dirty="0"/>
              <a:t>Mahiya Howard - Green Country Technology Center PN</a:t>
            </a:r>
          </a:p>
          <a:p>
            <a:r>
              <a:rPr lang="en-US" sz="2700" dirty="0"/>
              <a:t>Modesty Ellis - Mid-America Tech Center Practical Nursing </a:t>
            </a:r>
          </a:p>
          <a:p>
            <a:r>
              <a:rPr lang="en-US" sz="2700" dirty="0" err="1"/>
              <a:t>Myrlo</a:t>
            </a:r>
            <a:r>
              <a:rPr lang="en-US" sz="2700" dirty="0"/>
              <a:t> Taylor - Metro Tech </a:t>
            </a:r>
          </a:p>
        </p:txBody>
      </p:sp>
    </p:spTree>
    <p:extLst>
      <p:ext uri="{BB962C8B-B14F-4D97-AF65-F5344CB8AC3E}">
        <p14:creationId xmlns:p14="http://schemas.microsoft.com/office/powerpoint/2010/main" val="25435329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World Health &amp; Disparities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Myrlo Taylor - Metro Tech </a:t>
            </a:r>
          </a:p>
          <a:p>
            <a:pPr marL="0" indent="0">
              <a:buNone/>
            </a:pPr>
            <a:r>
              <a:rPr lang="en-US" sz="2700" dirty="0"/>
              <a:t>4	Mahiya Howard - Green Country Technology Center PN</a:t>
            </a:r>
          </a:p>
          <a:p>
            <a:pPr marL="0" indent="0">
              <a:buNone/>
            </a:pPr>
            <a:r>
              <a:rPr lang="en-US" sz="2700" dirty="0"/>
              <a:t>3	Anthony Rael - University of Oklahoma</a:t>
            </a:r>
          </a:p>
          <a:p>
            <a:pPr marL="0" indent="0">
              <a:buNone/>
            </a:pPr>
            <a:r>
              <a:rPr lang="en-US" sz="2700" dirty="0"/>
              <a:t>2	Sri Chennamsetty - University of Oklahoma</a:t>
            </a:r>
          </a:p>
          <a:p>
            <a:pPr marL="0" indent="0">
              <a:buNone/>
            </a:pPr>
            <a:r>
              <a:rPr lang="en-US" sz="2700" dirty="0"/>
              <a:t>1	Modesty Ellis - Mid-America Tech Center Practical Nursing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72030548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ATC-Environmental Health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1	Kaylee McCraw - Gordon Cooper Technology Center Shawnee PN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12381562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ATC-General Chemistry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Vivian Bird - Metro Tech </a:t>
            </a:r>
          </a:p>
          <a:p>
            <a:r>
              <a:rPr lang="en-US" sz="2700" dirty="0"/>
              <a:t>Aarya Singh - University of Oklahoma</a:t>
            </a:r>
          </a:p>
          <a:p>
            <a:r>
              <a:rPr lang="en-US" sz="2700" dirty="0"/>
              <a:t>Ashlye Bishop - Gordon Cooper Technology Center Shawnee PN</a:t>
            </a:r>
          </a:p>
        </p:txBody>
      </p:sp>
    </p:spTree>
    <p:extLst>
      <p:ext uri="{BB962C8B-B14F-4D97-AF65-F5344CB8AC3E}">
        <p14:creationId xmlns:p14="http://schemas.microsoft.com/office/powerpoint/2010/main" val="3722948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ATC-General Chemistry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600201"/>
            <a:ext cx="7715282" cy="3263192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3	Ashlye Bishop - Gordon Cooper Technology Center Shawnee PN</a:t>
            </a:r>
          </a:p>
          <a:p>
            <a:pPr marL="0" indent="0">
              <a:buNone/>
            </a:pPr>
            <a:r>
              <a:rPr lang="en-US" sz="2700" dirty="0"/>
              <a:t>2	Vivian Bird - Metro Tech </a:t>
            </a:r>
          </a:p>
          <a:p>
            <a:pPr marL="0" indent="0">
              <a:buNone/>
            </a:pPr>
            <a:r>
              <a:rPr lang="en-US" sz="2700" dirty="0"/>
              <a:t>1	Aarya Singh - University of Oklahoma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50517203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ATC-Human Heredity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Jamie West - Indian Capital Tech Center Tahlequah Sherrill</a:t>
            </a:r>
          </a:p>
          <a:p>
            <a:r>
              <a:rPr lang="en-US" sz="2700" dirty="0"/>
              <a:t>Bailey Rutherford Gonzales - Gordon Cooper Technology Center Shawnee PN</a:t>
            </a:r>
          </a:p>
        </p:txBody>
      </p:sp>
    </p:spTree>
    <p:extLst>
      <p:ext uri="{BB962C8B-B14F-4D97-AF65-F5344CB8AC3E}">
        <p14:creationId xmlns:p14="http://schemas.microsoft.com/office/powerpoint/2010/main" val="11239435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ATC-Human Heredity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Bailey Rutherford Gonzales - Gordon Cooper Technology Center Shawnee PN</a:t>
            </a:r>
          </a:p>
          <a:p>
            <a:pPr marL="0" indent="0">
              <a:buNone/>
            </a:pPr>
            <a:r>
              <a:rPr lang="en-US" sz="2700" dirty="0"/>
              <a:t>1	Jamie West - Indian Capital Tech Center Tahlequah Sherrill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99147638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ATC-Leadership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Dawn Otto - Gordon Cooper Technology Center Shawnee PN</a:t>
            </a:r>
          </a:p>
          <a:p>
            <a:r>
              <a:rPr lang="en-US" sz="2700" dirty="0"/>
              <a:t>Sydney Price - Gordon Cooper Technology Center Shawnee PN</a:t>
            </a:r>
          </a:p>
        </p:txBody>
      </p:sp>
    </p:spTree>
    <p:extLst>
      <p:ext uri="{BB962C8B-B14F-4D97-AF65-F5344CB8AC3E}">
        <p14:creationId xmlns:p14="http://schemas.microsoft.com/office/powerpoint/2010/main" val="18657302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ATC-Leadership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Sydney Price - Gordon Cooper Technology Center Shawnee PN</a:t>
            </a:r>
          </a:p>
          <a:p>
            <a:pPr marL="0" indent="0">
              <a:buNone/>
            </a:pPr>
            <a:r>
              <a:rPr lang="en-US" sz="2700" dirty="0"/>
              <a:t>1	Dawn Otto - Gordon Cooper Technology Center Shawnee PN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41805285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ATC-Allied Health Statistics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/>
              <a:t>Ava Shamrock - Gordon Cooper Technology Center Shawnee PN</a:t>
            </a:r>
          </a:p>
        </p:txBody>
      </p:sp>
    </p:spTree>
    <p:extLst>
      <p:ext uri="{BB962C8B-B14F-4D97-AF65-F5344CB8AC3E}">
        <p14:creationId xmlns:p14="http://schemas.microsoft.com/office/powerpoint/2010/main" val="4175431456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ATC-Math for Health Professionals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Ruby Patterson - Gordon Cooper Technology Center Shawnee PN</a:t>
            </a:r>
          </a:p>
        </p:txBody>
      </p:sp>
    </p:spTree>
    <p:extLst>
      <p:ext uri="{BB962C8B-B14F-4D97-AF65-F5344CB8AC3E}">
        <p14:creationId xmlns:p14="http://schemas.microsoft.com/office/powerpoint/2010/main" val="1598805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ATC-Math for Health Professionals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1	Ruby Patterson - Gordon Cooper Technology Center Shawnee PN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4073554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ATC-Microbiology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Dara Schultz - CV Tech-CHICKASHA - SURG TECH</a:t>
            </a:r>
          </a:p>
          <a:p>
            <a:r>
              <a:rPr lang="en-US" sz="2700" dirty="0"/>
              <a:t>Vincent Le - University of Oklahoma</a:t>
            </a:r>
          </a:p>
        </p:txBody>
      </p:sp>
    </p:spTree>
    <p:extLst>
      <p:ext uri="{BB962C8B-B14F-4D97-AF65-F5344CB8AC3E}">
        <p14:creationId xmlns:p14="http://schemas.microsoft.com/office/powerpoint/2010/main" val="11592870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ATC-Microbiology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Vincent Le - University of Oklahoma</a:t>
            </a:r>
          </a:p>
          <a:p>
            <a:pPr marL="0" indent="0">
              <a:buNone/>
            </a:pPr>
            <a:r>
              <a:rPr lang="en-US" sz="2700" dirty="0"/>
              <a:t>1	Dara Schultz - CV Tech-CHICKASHA - SURG TECH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77118950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ATC-Occupational Health &amp; Safety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Sri </a:t>
            </a:r>
            <a:r>
              <a:rPr lang="en-US" sz="2700" dirty="0" err="1"/>
              <a:t>Chennamsetty</a:t>
            </a:r>
            <a:r>
              <a:rPr lang="en-US" sz="2700" dirty="0"/>
              <a:t> - University of Oklahoma</a:t>
            </a:r>
          </a:p>
          <a:p>
            <a:r>
              <a:rPr lang="en-US" sz="2700" dirty="0"/>
              <a:t>Rosa Zuniga - Indian Capital Tech Center Tahlequah Sherrill</a:t>
            </a:r>
          </a:p>
        </p:txBody>
      </p:sp>
    </p:spTree>
    <p:extLst>
      <p:ext uri="{BB962C8B-B14F-4D97-AF65-F5344CB8AC3E}">
        <p14:creationId xmlns:p14="http://schemas.microsoft.com/office/powerpoint/2010/main" val="33773230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ATC-Occupational Health &amp; Safety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Sri Chennamsetty - University of Oklahoma</a:t>
            </a:r>
          </a:p>
          <a:p>
            <a:pPr marL="0" indent="0">
              <a:buNone/>
            </a:pPr>
            <a:r>
              <a:rPr lang="en-US" sz="2700" dirty="0"/>
              <a:t>1	Rosa Zuniga - Indian Capital Tech Center Tahlequah Sherrill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1820089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ATC-Organic Chemistry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Melissa </a:t>
            </a:r>
            <a:r>
              <a:rPr lang="en-US" sz="2700" dirty="0" err="1"/>
              <a:t>Strauchman</a:t>
            </a:r>
            <a:r>
              <a:rPr lang="en-US" sz="2700" dirty="0"/>
              <a:t> - CV Tech-CHICKASHA - SURG TECH</a:t>
            </a:r>
          </a:p>
          <a:p>
            <a:r>
              <a:rPr lang="en-US" sz="2700" dirty="0"/>
              <a:t>Brizeida Hernandez - Gordon Cooper Technology Center Shawnee PN</a:t>
            </a:r>
          </a:p>
        </p:txBody>
      </p:sp>
    </p:spTree>
    <p:extLst>
      <p:ext uri="{BB962C8B-B14F-4D97-AF65-F5344CB8AC3E}">
        <p14:creationId xmlns:p14="http://schemas.microsoft.com/office/powerpoint/2010/main" val="30665709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ATC-Organic Chemistry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Melissa Strauchman - CV Tech-CHICKASHA - SURG TECH</a:t>
            </a:r>
          </a:p>
          <a:p>
            <a:pPr marL="0" indent="0">
              <a:buNone/>
            </a:pPr>
            <a:r>
              <a:rPr lang="en-US" sz="2700" dirty="0"/>
              <a:t>1	Brizeida Hernandez - Gordon Cooper Technology Center Shawnee PN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56105577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ATC-Physics College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Preston Yang - University of Oklahoma</a:t>
            </a:r>
          </a:p>
        </p:txBody>
      </p:sp>
    </p:spTree>
    <p:extLst>
      <p:ext uri="{BB962C8B-B14F-4D97-AF65-F5344CB8AC3E}">
        <p14:creationId xmlns:p14="http://schemas.microsoft.com/office/powerpoint/2010/main" val="23688842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ATC-Physics College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1	Preston Yang - University of Oklahoma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56745447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ATC-Allied Health Statistics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1	Ava Shamrock - Gordon Cooper Technology Center Shawnee PN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Behavioral Health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r>
              <a:rPr lang="en-US" sz="2700" dirty="0"/>
              <a:t>Lottie Johnson - Green Country Technology Center PN</a:t>
            </a:r>
          </a:p>
          <a:p>
            <a:r>
              <a:rPr lang="en-US" sz="2700" dirty="0"/>
              <a:t>Claudia Rios - Mid-America Tech Center Practical Nursing </a:t>
            </a:r>
          </a:p>
          <a:p>
            <a:r>
              <a:rPr lang="en-US" sz="2700" dirty="0"/>
              <a:t>Emilee Green - Central Technology Center-Sapulpa </a:t>
            </a:r>
          </a:p>
          <a:p>
            <a:r>
              <a:rPr lang="en-US" sz="2700" dirty="0"/>
              <a:t>Ashlyn Darrow - Kiamichi Tech Center Stigler West</a:t>
            </a:r>
          </a:p>
          <a:p>
            <a:r>
              <a:rPr lang="en-US" sz="2700" dirty="0"/>
              <a:t>Cheyenne </a:t>
            </a:r>
            <a:r>
              <a:rPr lang="en-US" sz="2700" dirty="0" err="1"/>
              <a:t>Belicek</a:t>
            </a:r>
            <a:r>
              <a:rPr lang="en-US" sz="2700" dirty="0"/>
              <a:t> - Pontotoc Technology Center  Williams</a:t>
            </a:r>
          </a:p>
        </p:txBody>
      </p:sp>
    </p:spTree>
    <p:extLst>
      <p:ext uri="{BB962C8B-B14F-4D97-AF65-F5344CB8AC3E}">
        <p14:creationId xmlns:p14="http://schemas.microsoft.com/office/powerpoint/2010/main" val="12968728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Behavioral Health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387284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Lottie Johnson - Green Country Technology Center PN</a:t>
            </a:r>
          </a:p>
          <a:p>
            <a:pPr marL="0" indent="0">
              <a:buNone/>
            </a:pPr>
            <a:r>
              <a:rPr lang="en-US" sz="2700" dirty="0"/>
              <a:t>4	Cheyenne Belicek - Pontotoc Technology Center  Williams</a:t>
            </a:r>
          </a:p>
          <a:p>
            <a:pPr marL="0" indent="0">
              <a:buNone/>
            </a:pPr>
            <a:r>
              <a:rPr lang="en-US" sz="2700" dirty="0"/>
              <a:t>3	Emilee Green - Central Technology Center-Sapulpa </a:t>
            </a:r>
          </a:p>
          <a:p>
            <a:pPr marL="0" indent="0">
              <a:buNone/>
            </a:pPr>
            <a:r>
              <a:rPr lang="en-US" sz="2700" dirty="0"/>
              <a:t>2	Claudia Rios - Mid-America Tech Center Practical Nursing </a:t>
            </a:r>
          </a:p>
          <a:p>
            <a:pPr marL="0" indent="0">
              <a:buNone/>
            </a:pPr>
            <a:r>
              <a:rPr lang="en-US" sz="2700" dirty="0"/>
              <a:t>1	Ashlyn Darrow - Kiamichi Tech Center Stigler West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4287459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406908">
              <a:defRPr sz="3900"/>
            </a:pPr>
            <a:r>
              <a:rPr lang="en-US" sz="3000"/>
              <a:t>Biomedical Equipment Technician (*New)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Shea Hall - Metro Tech </a:t>
            </a:r>
          </a:p>
          <a:p>
            <a:r>
              <a:rPr lang="en-US" sz="2700" dirty="0"/>
              <a:t>Thao Tran - University of Oklahoma</a:t>
            </a:r>
          </a:p>
        </p:txBody>
      </p:sp>
    </p:spTree>
    <p:extLst>
      <p:ext uri="{BB962C8B-B14F-4D97-AF65-F5344CB8AC3E}">
        <p14:creationId xmlns:p14="http://schemas.microsoft.com/office/powerpoint/2010/main" val="22784697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406908">
              <a:defRPr sz="3900"/>
            </a:pPr>
            <a:r>
              <a:rPr lang="en-US" sz="3000"/>
              <a:t>Biomedical Equipment Technician (*New)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Thao Tran - University of Oklahoma</a:t>
            </a:r>
          </a:p>
          <a:p>
            <a:pPr marL="0" indent="0">
              <a:buNone/>
            </a:pPr>
            <a:r>
              <a:rPr lang="en-US" sz="2700" dirty="0"/>
              <a:t>1	Shea Hall - Metro Tech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14980856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CERT Skills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100" dirty="0"/>
              <a:t>Otto; Dollarhite - Gordon Cooper Technology Center Shawnee PN</a:t>
            </a:r>
          </a:p>
        </p:txBody>
      </p:sp>
    </p:spTree>
    <p:extLst>
      <p:ext uri="{BB962C8B-B14F-4D97-AF65-F5344CB8AC3E}">
        <p14:creationId xmlns:p14="http://schemas.microsoft.com/office/powerpoint/2010/main" val="12286322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CERT Skills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1	Otto; Dollarhite - Gordon Cooper Technology Center Shawnee PN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11575253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Clinical Nursing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r>
              <a:rPr lang="en-US" sz="2700" dirty="0"/>
              <a:t>William Olinger - Mid-America Tech Center Practical Nursing </a:t>
            </a:r>
          </a:p>
          <a:p>
            <a:r>
              <a:rPr lang="en-US" sz="2700" dirty="0"/>
              <a:t>Misty Munsell - Tulsa Tech Peoria Nguyen</a:t>
            </a:r>
          </a:p>
          <a:p>
            <a:r>
              <a:rPr lang="en-US" sz="2700" dirty="0"/>
              <a:t>Reagan Klutts - Southern Oklahoma Tech Center P.N. Morales</a:t>
            </a:r>
          </a:p>
          <a:p>
            <a:r>
              <a:rPr lang="en-US" sz="2700" dirty="0"/>
              <a:t>Marissa Galindo - High Plains Tech Center McDonald</a:t>
            </a:r>
          </a:p>
          <a:p>
            <a:r>
              <a:rPr lang="en-US" sz="2700" dirty="0"/>
              <a:t>Ava Shamrock - Gordon Cooper Technology Center Shawnee PN</a:t>
            </a:r>
          </a:p>
        </p:txBody>
      </p:sp>
    </p:spTree>
    <p:extLst>
      <p:ext uri="{BB962C8B-B14F-4D97-AF65-F5344CB8AC3E}">
        <p14:creationId xmlns:p14="http://schemas.microsoft.com/office/powerpoint/2010/main" val="28910291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Clinical Nursing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1" y="1496028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William Olinger - Mid-America Tech Center Practical Nursing </a:t>
            </a:r>
          </a:p>
          <a:p>
            <a:pPr marL="0" indent="0">
              <a:buNone/>
            </a:pPr>
            <a:r>
              <a:rPr lang="en-US" sz="2700" dirty="0"/>
              <a:t>4	Marissa Galindo - High Plains Tech Center McDonald</a:t>
            </a:r>
          </a:p>
          <a:p>
            <a:pPr marL="0" indent="0">
              <a:buNone/>
            </a:pPr>
            <a:r>
              <a:rPr lang="en-US" sz="2700" dirty="0"/>
              <a:t>3	Reagan Klutts - Southern Oklahoma Tech Center P.N. Morales</a:t>
            </a:r>
          </a:p>
          <a:p>
            <a:pPr marL="0" indent="0">
              <a:buNone/>
            </a:pPr>
            <a:r>
              <a:rPr lang="en-US" sz="2700" dirty="0"/>
              <a:t>2	Misty Munsell - Tulsa Tech Peoria Nguyen</a:t>
            </a:r>
          </a:p>
          <a:p>
            <a:pPr marL="0" indent="0">
              <a:buNone/>
            </a:pPr>
            <a:r>
              <a:rPr lang="en-US" sz="2700" dirty="0"/>
              <a:t>1	Ava Shamrock - Gordon Cooper Technology Center Shawnee PN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62570056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Clinical Specialty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Cynthia Smith - Caddo Kiowa Technology Center - Stocking</a:t>
            </a:r>
          </a:p>
          <a:p>
            <a:r>
              <a:rPr lang="en-US" sz="2700" dirty="0"/>
              <a:t>Bailey Rutherford Gonzales - Gordon Cooper Technology Center Shawnee PN</a:t>
            </a:r>
          </a:p>
          <a:p>
            <a:r>
              <a:rPr lang="en-US" sz="2700" dirty="0"/>
              <a:t>Tinisha Blige - Metro Tech </a:t>
            </a:r>
          </a:p>
        </p:txBody>
      </p:sp>
    </p:spTree>
    <p:extLst>
      <p:ext uri="{BB962C8B-B14F-4D97-AF65-F5344CB8AC3E}">
        <p14:creationId xmlns:p14="http://schemas.microsoft.com/office/powerpoint/2010/main" val="26549445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Clinical Specialty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42702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3	Tinisha Blige - Metro Tech </a:t>
            </a:r>
          </a:p>
          <a:p>
            <a:pPr marL="0" indent="0">
              <a:buNone/>
            </a:pPr>
            <a:r>
              <a:rPr lang="en-US" sz="2700" dirty="0"/>
              <a:t>2	Cynthia Smith - Caddo Kiowa Technology Center - Stocking</a:t>
            </a:r>
          </a:p>
          <a:p>
            <a:pPr marL="0" indent="0">
              <a:buNone/>
            </a:pPr>
            <a:r>
              <a:rPr lang="en-US" sz="2700" dirty="0"/>
              <a:t>1	Bailey Rutherford Gonzales - Gordon Cooper Technology Center Shawnee PN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06940982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ATC-Anatomy &amp; Physiology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r>
              <a:rPr lang="en-US" sz="2700" dirty="0"/>
              <a:t>Alexandra Thrash - Caddo Kiowa Technology Center - Stocking</a:t>
            </a:r>
          </a:p>
          <a:p>
            <a:r>
              <a:rPr lang="en-US" sz="2700" dirty="0"/>
              <a:t>Gregorio Arzola - Gordon Cooper Technology Center Shawnee PN</a:t>
            </a:r>
          </a:p>
          <a:p>
            <a:r>
              <a:rPr lang="en-US" sz="2700" dirty="0" err="1"/>
              <a:t>Cenecca</a:t>
            </a:r>
            <a:r>
              <a:rPr lang="en-US" sz="2700" dirty="0"/>
              <a:t> Meeks - CV Tech-CHICKASHA - SURG TECH</a:t>
            </a:r>
          </a:p>
          <a:p>
            <a:r>
              <a:rPr lang="en-US" sz="2700" dirty="0"/>
              <a:t>Rennie Fuson - Indian Capital Tech Center Tahlequah Sherrill</a:t>
            </a:r>
          </a:p>
          <a:p>
            <a:r>
              <a:rPr lang="en-US" sz="2700" dirty="0"/>
              <a:t>Vanessa Arana - Autry Technology Center Guzman Lopez</a:t>
            </a:r>
          </a:p>
        </p:txBody>
      </p:sp>
    </p:spTree>
    <p:extLst>
      <p:ext uri="{BB962C8B-B14F-4D97-AF65-F5344CB8AC3E}">
        <p14:creationId xmlns:p14="http://schemas.microsoft.com/office/powerpoint/2010/main" val="28789180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CPR/First Aid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100" dirty="0"/>
              <a:t>Muskrat; Sourjohn - Indian Capital Tech Center Tahlequah Sherrill</a:t>
            </a:r>
          </a:p>
          <a:p>
            <a:r>
              <a:rPr lang="en-US" sz="2100" dirty="0"/>
              <a:t>Devine; Nusser - Northwest Technology Center - Alva</a:t>
            </a:r>
          </a:p>
        </p:txBody>
      </p:sp>
    </p:spTree>
    <p:extLst>
      <p:ext uri="{BB962C8B-B14F-4D97-AF65-F5344CB8AC3E}">
        <p14:creationId xmlns:p14="http://schemas.microsoft.com/office/powerpoint/2010/main" val="40356844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CPR/First Aid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2	Devine; Nusser - Northwest Technology Center - Alva</a:t>
            </a:r>
          </a:p>
          <a:p>
            <a:pPr marL="0" indent="0">
              <a:buNone/>
            </a:pPr>
            <a:r>
              <a:rPr lang="en-US" sz="2100" dirty="0"/>
              <a:t>1	Muskrat; Sourjohn - Indian Capital Tech Center Tahlequah Sherrill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07321518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Creative Problem Solving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100" dirty="0"/>
              <a:t>Crosswhite; Johnston; Cranford - Pontotoc Technology Center  Williams</a:t>
            </a:r>
          </a:p>
          <a:p>
            <a:r>
              <a:rPr lang="en-US" sz="2100" dirty="0"/>
              <a:t>Shiju; Steenburg; Torres-Garcia; Tucker - CV Tech-COWAN - PRACTICAL NURSING</a:t>
            </a:r>
          </a:p>
        </p:txBody>
      </p:sp>
    </p:spTree>
    <p:extLst>
      <p:ext uri="{BB962C8B-B14F-4D97-AF65-F5344CB8AC3E}">
        <p14:creationId xmlns:p14="http://schemas.microsoft.com/office/powerpoint/2010/main" val="35582850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Creative Problem Solving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2	Shiju; Steenburg; Torres-Garcia; Tucker - CV Tech-COWAN - PRACTICAL NURSING</a:t>
            </a:r>
          </a:p>
          <a:p>
            <a:pPr marL="0" indent="0">
              <a:buNone/>
            </a:pPr>
            <a:r>
              <a:rPr lang="en-US" sz="2100" dirty="0"/>
              <a:t>1	Crosswhite; Johnston; Cranford - Pontotoc Technology Center  Williams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60550894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Dental Science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 err="1"/>
              <a:t>Loulani</a:t>
            </a:r>
            <a:r>
              <a:rPr lang="en-US" sz="2700" dirty="0"/>
              <a:t> Riketa - Autry Technology Center-Gosney</a:t>
            </a:r>
          </a:p>
        </p:txBody>
      </p:sp>
    </p:spTree>
    <p:extLst>
      <p:ext uri="{BB962C8B-B14F-4D97-AF65-F5344CB8AC3E}">
        <p14:creationId xmlns:p14="http://schemas.microsoft.com/office/powerpoint/2010/main" val="15512543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Dental Science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1	Loulani Riketa - Autry Technology Center-Gosney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656864481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Emergency Medical Technician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100" dirty="0"/>
              <a:t>Leon-Garcia; Fullingim - Mid-America Technology Center</a:t>
            </a:r>
          </a:p>
          <a:p>
            <a:r>
              <a:rPr lang="en-US" sz="2100" dirty="0"/>
              <a:t>Boyster; Mayberry – Red River Technology Center Long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4816746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Emergency Medical Technician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457200" indent="-457200">
              <a:buAutoNum type="arabicPlain"/>
            </a:pPr>
            <a:r>
              <a:rPr lang="en-US" sz="2100" dirty="0"/>
              <a:t>Leon-Garcia; Fullingim - Mid-America Technology Center</a:t>
            </a:r>
          </a:p>
          <a:p>
            <a:pPr marL="457200" indent="-457200">
              <a:buAutoNum type="arabicPlain"/>
            </a:pPr>
            <a:r>
              <a:rPr lang="en-US" sz="2100" dirty="0"/>
              <a:t>Boyster; Mayberry – Red River Technology Center Long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55386587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Epidemiology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Jamie West - Indian Capital Tech Center Tahlequah Sherrill</a:t>
            </a:r>
          </a:p>
          <a:p>
            <a:r>
              <a:rPr lang="en-US" sz="2700" dirty="0"/>
              <a:t>Tallie Ray - Green Country Technology Center PN</a:t>
            </a:r>
          </a:p>
          <a:p>
            <a:r>
              <a:rPr lang="en-US" sz="2700" dirty="0"/>
              <a:t>Matthew Sanchez - Mid-America Tech Center Practical Nursing </a:t>
            </a:r>
          </a:p>
          <a:p>
            <a:r>
              <a:rPr lang="en-US" sz="2700" dirty="0"/>
              <a:t>Courtney Thompson - Mid-America Tech Center Practical Nursing </a:t>
            </a:r>
          </a:p>
        </p:txBody>
      </p:sp>
    </p:spTree>
    <p:extLst>
      <p:ext uri="{BB962C8B-B14F-4D97-AF65-F5344CB8AC3E}">
        <p14:creationId xmlns:p14="http://schemas.microsoft.com/office/powerpoint/2010/main" val="17442715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Epidemiology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1" y="1394212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pPr marL="0" indent="0">
              <a:buNone/>
            </a:pPr>
            <a:r>
              <a:rPr lang="en-US" sz="2700" dirty="0"/>
              <a:t>4	Matthew Sanchez - Mid-America Tech Center Practical Nursing </a:t>
            </a:r>
          </a:p>
          <a:p>
            <a:pPr marL="0" indent="0">
              <a:buNone/>
            </a:pPr>
            <a:r>
              <a:rPr lang="en-US" sz="2700" dirty="0"/>
              <a:t>3	Jamie West - Indian Capital Tech Center Tahlequah Sherrill</a:t>
            </a:r>
          </a:p>
          <a:p>
            <a:pPr marL="0" indent="0">
              <a:buNone/>
            </a:pPr>
            <a:r>
              <a:rPr lang="en-US" sz="2700" dirty="0"/>
              <a:t>2	Courtney Thompson - Mid-America Tech Center Practical Nursing </a:t>
            </a:r>
          </a:p>
          <a:p>
            <a:pPr marL="0" indent="0">
              <a:buNone/>
            </a:pPr>
            <a:r>
              <a:rPr lang="en-US" sz="2700" dirty="0"/>
              <a:t>1	Tallie Ray - Green Country Technology Center PN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01981326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ATC-Anatomy &amp; Physiology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399309"/>
            <a:ext cx="7715282" cy="3464083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Alexandra Thrash - Caddo Kiowa Technology Center - Stocking</a:t>
            </a:r>
          </a:p>
          <a:p>
            <a:pPr marL="0" indent="0">
              <a:buNone/>
            </a:pPr>
            <a:r>
              <a:rPr lang="en-US" sz="2700" dirty="0"/>
              <a:t>4	Vanessa Arana - Autry Technology Center Guzman Lopez</a:t>
            </a:r>
          </a:p>
          <a:p>
            <a:pPr marL="0" indent="0">
              <a:buNone/>
            </a:pPr>
            <a:r>
              <a:rPr lang="en-US" sz="2700" dirty="0"/>
              <a:t>3	Cenecca Meeks - CV Tech-CHICKASHA - SURG TECH</a:t>
            </a:r>
          </a:p>
          <a:p>
            <a:pPr marL="0" indent="0">
              <a:buNone/>
            </a:pPr>
            <a:r>
              <a:rPr lang="en-US" sz="2700" dirty="0"/>
              <a:t>2	Rennie Fuson - Indian Capital Tech Center Tahlequah Sherrill</a:t>
            </a:r>
          </a:p>
          <a:p>
            <a:pPr marL="0" indent="0">
              <a:buNone/>
            </a:pPr>
            <a:r>
              <a:rPr lang="en-US" sz="2700" dirty="0"/>
              <a:t>1	Gregorio Arzola - Gordon Cooper Technology Center Shawnee PN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8791142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Extemporaneous Writing-Health Policy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Gregorio Arzola - Gordon Cooper Technology Center Shawnee PN</a:t>
            </a:r>
          </a:p>
          <a:p>
            <a:r>
              <a:rPr lang="en-US" sz="2700" dirty="0"/>
              <a:t>Lacie Black - CV Tech-CHICKASHA - PRACTICAL NURSING</a:t>
            </a:r>
          </a:p>
        </p:txBody>
      </p:sp>
    </p:spTree>
    <p:extLst>
      <p:ext uri="{BB962C8B-B14F-4D97-AF65-F5344CB8AC3E}">
        <p14:creationId xmlns:p14="http://schemas.microsoft.com/office/powerpoint/2010/main" val="38785019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Extemporaneous Writing-Health Policy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953975" y="1567394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Lacie Black - CV Tech-CHICKASHA - PRACTICAL NURSING</a:t>
            </a:r>
          </a:p>
          <a:p>
            <a:pPr marL="0" indent="0">
              <a:buNone/>
            </a:pPr>
            <a:r>
              <a:rPr lang="en-US" sz="2700" dirty="0"/>
              <a:t>1	Gregorio Arzola - Gordon Cooper Technology Center Shawnee PN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72760395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Forensic Science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100" dirty="0"/>
              <a:t>Trescott; Thompson - Caddo Kiowa Technology Center - Stocking</a:t>
            </a:r>
          </a:p>
          <a:p>
            <a:r>
              <a:rPr lang="en-US" sz="2100" dirty="0"/>
              <a:t>Shelton; Foreman - CV Tech-COWAN - PRACTICAL NURSING</a:t>
            </a:r>
          </a:p>
          <a:p>
            <a:r>
              <a:rPr lang="en-US" sz="2100" dirty="0"/>
              <a:t>Aeschliman; Mendez - Metro Tech </a:t>
            </a:r>
          </a:p>
          <a:p>
            <a:r>
              <a:rPr lang="en-US" sz="2100" dirty="0"/>
              <a:t>Gatewood; Franklin - CV Tech-COWAN - PRACTICAL NURSING</a:t>
            </a:r>
          </a:p>
          <a:p>
            <a:r>
              <a:rPr lang="en-US" sz="2100" dirty="0"/>
              <a:t>Blair; Hamilton - CV Tech-COWAN - PRACTICAL NURSING</a:t>
            </a:r>
          </a:p>
        </p:txBody>
      </p:sp>
    </p:spTree>
    <p:extLst>
      <p:ext uri="{BB962C8B-B14F-4D97-AF65-F5344CB8AC3E}">
        <p14:creationId xmlns:p14="http://schemas.microsoft.com/office/powerpoint/2010/main" val="12967690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Forensic Science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5	Aeschliman; Mendez - Metro Tech </a:t>
            </a:r>
          </a:p>
          <a:p>
            <a:pPr marL="0" indent="0">
              <a:buNone/>
            </a:pPr>
            <a:r>
              <a:rPr lang="en-US" sz="2100" dirty="0"/>
              <a:t>4	Shelton; Foreman - CV Tech-COWAN - PRACTICAL NURSING</a:t>
            </a:r>
          </a:p>
          <a:p>
            <a:pPr marL="0" indent="0">
              <a:buNone/>
            </a:pPr>
            <a:r>
              <a:rPr lang="en-US" sz="2100" dirty="0"/>
              <a:t>3	Trescott; Thompson - Caddo Kiowa Technology Center - Stocking</a:t>
            </a:r>
          </a:p>
          <a:p>
            <a:pPr marL="0" indent="0">
              <a:buNone/>
            </a:pPr>
            <a:r>
              <a:rPr lang="en-US" sz="2100" dirty="0"/>
              <a:t>2	Gatewood; Franklin - CV Tech-COWAN - PRACTICAL NURSING</a:t>
            </a:r>
          </a:p>
          <a:p>
            <a:pPr marL="0" indent="0">
              <a:buNone/>
            </a:pPr>
            <a:r>
              <a:rPr lang="en-US" sz="2100" dirty="0"/>
              <a:t>1	Blair; Hamilton - CV Tech-COWAN - PRACTICAL NURSING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6074743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406908">
              <a:defRPr sz="3900"/>
            </a:pPr>
            <a:r>
              <a:rPr lang="en-US" sz="3000"/>
              <a:t>Healthcare Administration_NEW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Kasey Beller - Kiamichi Tech Center Stigler West</a:t>
            </a:r>
          </a:p>
          <a:p>
            <a:r>
              <a:rPr lang="en-US" sz="2700" dirty="0"/>
              <a:t>Madison Byroads - Green Country Technology Center PN</a:t>
            </a:r>
          </a:p>
        </p:txBody>
      </p:sp>
    </p:spTree>
    <p:extLst>
      <p:ext uri="{BB962C8B-B14F-4D97-AF65-F5344CB8AC3E}">
        <p14:creationId xmlns:p14="http://schemas.microsoft.com/office/powerpoint/2010/main" val="2174740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406908">
              <a:defRPr sz="3900"/>
            </a:pPr>
            <a:r>
              <a:rPr lang="en-US" sz="3000"/>
              <a:t>Healthcare Administration_NEW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Madison Byroads - Green Country Technology Center PN</a:t>
            </a:r>
          </a:p>
          <a:p>
            <a:pPr marL="0" indent="0">
              <a:buNone/>
            </a:pPr>
            <a:r>
              <a:rPr lang="en-US" sz="2700" dirty="0"/>
              <a:t>1	Kasey Beller - Kiamichi Tech Center Stigler West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2532285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Career Display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100" dirty="0"/>
              <a:t>Swadley; Ferrying - Northwest Technology Center - Alva</a:t>
            </a:r>
          </a:p>
        </p:txBody>
      </p:sp>
    </p:spTree>
    <p:extLst>
      <p:ext uri="{BB962C8B-B14F-4D97-AF65-F5344CB8AC3E}">
        <p14:creationId xmlns:p14="http://schemas.microsoft.com/office/powerpoint/2010/main" val="21837249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Career Display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1	Swadley; Ferrying - Northwest Technology Center - Alva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61758056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Career Photography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Callyn Carnes - Caddo Kiowa Technology Center - Stocking</a:t>
            </a:r>
          </a:p>
          <a:p>
            <a:r>
              <a:rPr lang="en-US" sz="2700" dirty="0"/>
              <a:t>Rebecca Davidson - Northwest Technology Center - Alva</a:t>
            </a:r>
          </a:p>
        </p:txBody>
      </p:sp>
    </p:spTree>
    <p:extLst>
      <p:ext uri="{BB962C8B-B14F-4D97-AF65-F5344CB8AC3E}">
        <p14:creationId xmlns:p14="http://schemas.microsoft.com/office/powerpoint/2010/main" val="1187546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Career Photography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Callyn Carnes - Caddo Kiowa Technology Center - Stocking</a:t>
            </a:r>
          </a:p>
          <a:p>
            <a:pPr marL="0" indent="0">
              <a:buNone/>
            </a:pPr>
            <a:r>
              <a:rPr lang="en-US" sz="2700" dirty="0"/>
              <a:t>1	Rebecca Davidson - Northwest Technology Center - Alva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8814042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ATC-Biochemistry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Lauren Dollarhite - Gordon Cooper Technology Center Shawnee PN</a:t>
            </a:r>
          </a:p>
          <a:p>
            <a:r>
              <a:rPr lang="en-US" sz="2700" dirty="0"/>
              <a:t>Sri </a:t>
            </a:r>
            <a:r>
              <a:rPr lang="en-US" sz="2700" dirty="0" err="1"/>
              <a:t>Chennamsetty</a:t>
            </a:r>
            <a:r>
              <a:rPr lang="en-US" sz="2700" dirty="0"/>
              <a:t> - University of Oklahoma</a:t>
            </a:r>
          </a:p>
        </p:txBody>
      </p:sp>
    </p:spTree>
    <p:extLst>
      <p:ext uri="{BB962C8B-B14F-4D97-AF65-F5344CB8AC3E}">
        <p14:creationId xmlns:p14="http://schemas.microsoft.com/office/powerpoint/2010/main" val="18304083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Healthcare Issues Exam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 err="1"/>
              <a:t>Sallury</a:t>
            </a:r>
            <a:r>
              <a:rPr lang="en-US" sz="2700" dirty="0"/>
              <a:t> De La Rosa - Francis Tuttle Respiratory- Bartlett</a:t>
            </a:r>
          </a:p>
          <a:p>
            <a:r>
              <a:rPr lang="en-US" sz="2700" dirty="0"/>
              <a:t>Sofia McCarty - Francis Tuttle Wilson</a:t>
            </a:r>
          </a:p>
          <a:p>
            <a:r>
              <a:rPr lang="en-US" sz="2700" dirty="0"/>
              <a:t>Kya Johnson - Francis Tuttle Respiratory- Bartlett</a:t>
            </a:r>
          </a:p>
          <a:p>
            <a:r>
              <a:rPr lang="en-US" sz="2700" dirty="0"/>
              <a:t>Breanna Her - Tulsa Tech HSC - LPN</a:t>
            </a:r>
          </a:p>
          <a:p>
            <a:r>
              <a:rPr lang="en-US" sz="2700" dirty="0"/>
              <a:t>Evelyn Vega Valdez - Francis Tuttle Respiratory- Bartlett</a:t>
            </a:r>
          </a:p>
        </p:txBody>
      </p:sp>
    </p:spTree>
    <p:extLst>
      <p:ext uri="{BB962C8B-B14F-4D97-AF65-F5344CB8AC3E}">
        <p14:creationId xmlns:p14="http://schemas.microsoft.com/office/powerpoint/2010/main" val="1020942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Healthcare Issues Exam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700" dirty="0"/>
              <a:t>5	Sallury De La Rosa - Francis Tuttle Respiratory- Bartlett</a:t>
            </a:r>
          </a:p>
          <a:p>
            <a:pPr marL="0" indent="0">
              <a:buNone/>
            </a:pPr>
            <a:r>
              <a:rPr lang="en-US" sz="2700" dirty="0"/>
              <a:t>4	Sofia McCarty - Francis Tuttle Wilson</a:t>
            </a:r>
          </a:p>
          <a:p>
            <a:pPr marL="0" indent="0">
              <a:buNone/>
            </a:pPr>
            <a:r>
              <a:rPr lang="en-US" sz="2700" dirty="0"/>
              <a:t>3	Breanna Her - Tulsa Tech HSC - LPN</a:t>
            </a:r>
          </a:p>
          <a:p>
            <a:pPr marL="0" indent="0">
              <a:buNone/>
            </a:pPr>
            <a:r>
              <a:rPr lang="en-US" sz="2700" dirty="0"/>
              <a:t>2	Evelyn Vega Valdez - Francis Tuttle Respiratory- Bartlett</a:t>
            </a:r>
          </a:p>
          <a:p>
            <a:pPr marL="0" indent="0">
              <a:buNone/>
            </a:pPr>
            <a:r>
              <a:rPr lang="en-US" sz="2700" dirty="0"/>
              <a:t>1	Kya Johnson - Francis Tuttle Respiratory- Bartlett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6477632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Informatics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Jillian Hall - Mid-America Tech Center Practical Nursing </a:t>
            </a:r>
          </a:p>
        </p:txBody>
      </p:sp>
    </p:spTree>
    <p:extLst>
      <p:ext uri="{BB962C8B-B14F-4D97-AF65-F5344CB8AC3E}">
        <p14:creationId xmlns:p14="http://schemas.microsoft.com/office/powerpoint/2010/main" val="21342251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Informatics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1	Jillian Hall - Mid-America Tech Center Practical Nursing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9654356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Literacy Ambassador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Aarya Singh - University of Oklahoma</a:t>
            </a:r>
          </a:p>
        </p:txBody>
      </p:sp>
    </p:spTree>
    <p:extLst>
      <p:ext uri="{BB962C8B-B14F-4D97-AF65-F5344CB8AC3E}">
        <p14:creationId xmlns:p14="http://schemas.microsoft.com/office/powerpoint/2010/main" val="29455226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Literacy Ambassador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1	Aarya Singh - University of Oklahoma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11861876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Healthy Living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Megan Roberts - Northwest Technology Center - Alva</a:t>
            </a:r>
          </a:p>
          <a:p>
            <a:r>
              <a:rPr lang="en-US" sz="2700" dirty="0"/>
              <a:t>Xavier Ellis - Gordon Cooper Technology Center Shawnee PN</a:t>
            </a:r>
          </a:p>
        </p:txBody>
      </p:sp>
    </p:spTree>
    <p:extLst>
      <p:ext uri="{BB962C8B-B14F-4D97-AF65-F5344CB8AC3E}">
        <p14:creationId xmlns:p14="http://schemas.microsoft.com/office/powerpoint/2010/main" val="3852673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Healthy Living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Megan Roberts - Northwest Technology Center - Alva</a:t>
            </a:r>
          </a:p>
          <a:p>
            <a:pPr marL="0" indent="0">
              <a:buNone/>
            </a:pPr>
            <a:r>
              <a:rPr lang="en-US" sz="2700" dirty="0"/>
              <a:t>1	Xavier Ellis - Gordon Cooper Technology Center Shawnee PN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928286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Home Health Aide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85000" lnSpcReduction="100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Valerie Rayos - CV Tech-COWAN - HEALTH CAREERS 2 (AUA)</a:t>
            </a:r>
          </a:p>
          <a:p>
            <a:r>
              <a:rPr lang="en-US" sz="2700" dirty="0"/>
              <a:t>Micah McCartney - Mid-America Tech Center Practical Nursing </a:t>
            </a:r>
          </a:p>
          <a:p>
            <a:r>
              <a:rPr lang="en-US" sz="2700" dirty="0"/>
              <a:t>Steven Austin - Gordon Cooper Technology Center Shawnee PN</a:t>
            </a:r>
          </a:p>
          <a:p>
            <a:r>
              <a:rPr lang="en-US" sz="2700" dirty="0"/>
              <a:t>Gracie </a:t>
            </a:r>
            <a:r>
              <a:rPr lang="en-US" sz="2700" dirty="0" err="1"/>
              <a:t>Whisennand</a:t>
            </a:r>
            <a:r>
              <a:rPr lang="en-US" sz="2700" dirty="0"/>
              <a:t> - High Plains Tech Center McDonald</a:t>
            </a:r>
          </a:p>
          <a:p>
            <a:r>
              <a:rPr lang="en-US" sz="2700" dirty="0"/>
              <a:t>Ryan Burch - Mid-America Technology Center</a:t>
            </a:r>
          </a:p>
        </p:txBody>
      </p:sp>
    </p:spTree>
    <p:extLst>
      <p:ext uri="{BB962C8B-B14F-4D97-AF65-F5344CB8AC3E}">
        <p14:creationId xmlns:p14="http://schemas.microsoft.com/office/powerpoint/2010/main" val="37967384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Home Health Aide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sz="2700" dirty="0"/>
              <a:t>5	Gracie Whisennand - High Plains Tech Center McDonald</a:t>
            </a:r>
          </a:p>
          <a:p>
            <a:pPr marL="0" indent="0">
              <a:buNone/>
            </a:pPr>
            <a:r>
              <a:rPr lang="en-US" sz="2700" dirty="0"/>
              <a:t>4	Micah McCartney - Mid-America Tech Center Practical Nursing </a:t>
            </a:r>
          </a:p>
          <a:p>
            <a:pPr marL="0" indent="0">
              <a:buNone/>
            </a:pPr>
            <a:r>
              <a:rPr lang="en-US" sz="2700" dirty="0"/>
              <a:t>3	Valerie Rayos - CV Tech-COWAN - HEALTH CAREERS 2 (AUA)</a:t>
            </a:r>
          </a:p>
          <a:p>
            <a:pPr marL="0" indent="0">
              <a:buNone/>
            </a:pPr>
            <a:r>
              <a:rPr lang="en-US" sz="2700" dirty="0"/>
              <a:t>2	Ryan Burch - Mid-America Technology Center</a:t>
            </a:r>
          </a:p>
          <a:p>
            <a:pPr marL="0" indent="0">
              <a:buNone/>
            </a:pPr>
            <a:r>
              <a:rPr lang="en-US" sz="2700" dirty="0"/>
              <a:t>1	Steven Austin - Gordon Cooper Technology Center Shawnee PN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42017361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ATC-Biochemistry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Sri Chennamsetty - University of Oklahoma</a:t>
            </a:r>
          </a:p>
          <a:p>
            <a:pPr marL="0" indent="0">
              <a:buNone/>
            </a:pPr>
            <a:r>
              <a:rPr lang="en-US" sz="2700" dirty="0"/>
              <a:t>1	Lauren Dollarhite - Gordon Cooper Technology Center Shawnee PN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43962505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HOSA Bowl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100" dirty="0"/>
              <a:t>Grassmann; Keeling; Cantrell; Bevel - Metro Tech </a:t>
            </a:r>
          </a:p>
          <a:p>
            <a:r>
              <a:rPr lang="en-US" sz="2100" dirty="0"/>
              <a:t>Martin; Samples; Morgan; Owens - Pontotoc Technology Center  Williams</a:t>
            </a:r>
          </a:p>
        </p:txBody>
      </p:sp>
    </p:spTree>
    <p:extLst>
      <p:ext uri="{BB962C8B-B14F-4D97-AF65-F5344CB8AC3E}">
        <p14:creationId xmlns:p14="http://schemas.microsoft.com/office/powerpoint/2010/main" val="15931143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HOSA Bowl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2	Martin; Samples; Morgan; Owens - Pontotoc Technology Center  Williams</a:t>
            </a:r>
          </a:p>
          <a:p>
            <a:pPr marL="0" indent="0">
              <a:buNone/>
            </a:pPr>
            <a:r>
              <a:rPr lang="en-US" sz="2100" dirty="0"/>
              <a:t>1	Grassmann; Keeling; Cantrell; Bevel - Metro Tech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72461051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Human Growth &amp; Development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Larissa Bryant - Kiamichi Tech Center Stigler West</a:t>
            </a:r>
          </a:p>
          <a:p>
            <a:r>
              <a:rPr lang="en-US" sz="2700" dirty="0"/>
              <a:t>Brianna Holbert - Kiamichi Tech Center Stigler West</a:t>
            </a:r>
          </a:p>
          <a:p>
            <a:r>
              <a:rPr lang="en-US" sz="2700" dirty="0"/>
              <a:t>McKinnley Daniels - Green Country Technology Center PN</a:t>
            </a:r>
          </a:p>
          <a:p>
            <a:r>
              <a:rPr lang="en-US" sz="2700" dirty="0"/>
              <a:t>Mariah Corral - Green Country Technology Center PN</a:t>
            </a:r>
          </a:p>
          <a:p>
            <a:r>
              <a:rPr lang="en-US" sz="2700" dirty="0"/>
              <a:t>Adaya Oosahwe - Indian Capital Technology Center</a:t>
            </a:r>
          </a:p>
        </p:txBody>
      </p:sp>
    </p:spTree>
    <p:extLst>
      <p:ext uri="{BB962C8B-B14F-4D97-AF65-F5344CB8AC3E}">
        <p14:creationId xmlns:p14="http://schemas.microsoft.com/office/powerpoint/2010/main" val="1834849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Human Growth &amp; Development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700" dirty="0"/>
              <a:t>5	Adaya Oosahwe - Indian Capital Technology Center</a:t>
            </a:r>
          </a:p>
          <a:p>
            <a:pPr marL="0" indent="0">
              <a:buNone/>
            </a:pPr>
            <a:r>
              <a:rPr lang="en-US" sz="2700" dirty="0"/>
              <a:t>4	Brianna Holbert - Kiamichi Tech Center Stigler West</a:t>
            </a:r>
          </a:p>
          <a:p>
            <a:pPr marL="0" indent="0">
              <a:buNone/>
            </a:pPr>
            <a:r>
              <a:rPr lang="en-US" sz="2700" dirty="0"/>
              <a:t>3	McKinnley Daniels - Green Country Technology Center PN</a:t>
            </a:r>
          </a:p>
          <a:p>
            <a:pPr marL="0" indent="0">
              <a:buNone/>
            </a:pPr>
            <a:r>
              <a:rPr lang="en-US" sz="2700" dirty="0"/>
              <a:t>2	Larissa Bryant - Kiamichi Tech Center Stigler West</a:t>
            </a:r>
          </a:p>
          <a:p>
            <a:pPr marL="0" indent="0">
              <a:buNone/>
            </a:pPr>
            <a:r>
              <a:rPr lang="en-US" sz="2700" dirty="0"/>
              <a:t>1	Mariah Corral - Green Country Technology Center PN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94209162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Interviewing Skills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Merrick Spradlin - Central Technology Center-Sapulpa </a:t>
            </a:r>
          </a:p>
        </p:txBody>
      </p:sp>
    </p:spTree>
    <p:extLst>
      <p:ext uri="{BB962C8B-B14F-4D97-AF65-F5344CB8AC3E}">
        <p14:creationId xmlns:p14="http://schemas.microsoft.com/office/powerpoint/2010/main" val="28424475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Interviewing Skills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1	Merrick Spradlin - Central Technology Center-Sapulpa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3701204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Job Seeking Skills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r>
              <a:rPr lang="en-US" sz="2700" dirty="0"/>
              <a:t>Emmanuel Mercado-Natera - Mid-America Tech Center Practical Nursing </a:t>
            </a:r>
          </a:p>
          <a:p>
            <a:r>
              <a:rPr lang="en-US" sz="2700" dirty="0"/>
              <a:t>Tybie Holland - Pontotoc Technology Center  Williams</a:t>
            </a:r>
          </a:p>
          <a:p>
            <a:r>
              <a:rPr lang="en-US" sz="2700" dirty="0"/>
              <a:t>Kinsley Landrith - Mid-America Tech Center Practical Nursing </a:t>
            </a:r>
          </a:p>
          <a:p>
            <a:r>
              <a:rPr lang="en-US" sz="2700" dirty="0"/>
              <a:t>April Anderson - Autry Technology Center-Gosney</a:t>
            </a:r>
          </a:p>
        </p:txBody>
      </p:sp>
    </p:spTree>
    <p:extLst>
      <p:ext uri="{BB962C8B-B14F-4D97-AF65-F5344CB8AC3E}">
        <p14:creationId xmlns:p14="http://schemas.microsoft.com/office/powerpoint/2010/main" val="15971389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Job Seeking Skills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627909"/>
            <a:ext cx="7715282" cy="3235483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pPr marL="0" indent="0">
              <a:buNone/>
            </a:pPr>
            <a:r>
              <a:rPr lang="en-US" sz="2700" dirty="0"/>
              <a:t>4	Emmanuel Mercado-Natera - Mid-America Tech Center Practical Nursing </a:t>
            </a:r>
          </a:p>
          <a:p>
            <a:pPr marL="0" indent="0">
              <a:buNone/>
            </a:pPr>
            <a:r>
              <a:rPr lang="en-US" sz="2700" dirty="0"/>
              <a:t>3	Tybie Holland - Pontotoc Technology Center  Williams</a:t>
            </a:r>
          </a:p>
          <a:p>
            <a:pPr marL="0" indent="0">
              <a:buNone/>
            </a:pPr>
            <a:r>
              <a:rPr lang="en-US" sz="2700" dirty="0"/>
              <a:t>2	Kinsley Landrith - Mid-America Tech Center Practical Nursing </a:t>
            </a:r>
          </a:p>
          <a:p>
            <a:pPr marL="0" indent="0">
              <a:buNone/>
            </a:pPr>
            <a:r>
              <a:rPr lang="en-US" sz="2700" dirty="0"/>
              <a:t>1	April Anderson - Autry Technology Center-Gosney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4704636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Assisting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Diana Gonzalez - High Plains Tech Center McDonald</a:t>
            </a:r>
          </a:p>
          <a:p>
            <a:r>
              <a:rPr lang="en-US" sz="2700" dirty="0"/>
              <a:t>Lily Talley - University of Oklahoma</a:t>
            </a:r>
          </a:p>
          <a:p>
            <a:r>
              <a:rPr lang="en-US" sz="2700" dirty="0"/>
              <a:t>Nathan Troub - CV Tech-CHICKASHA - PRACTICAL NURSING</a:t>
            </a:r>
          </a:p>
          <a:p>
            <a:r>
              <a:rPr lang="en-US" sz="2700" dirty="0"/>
              <a:t>Dawn Age - Southern OK Tech Center- MA</a:t>
            </a:r>
          </a:p>
          <a:p>
            <a:r>
              <a:rPr lang="en-US" sz="2700" dirty="0"/>
              <a:t>Sahasra Chilkala - University of Oklahoma</a:t>
            </a:r>
          </a:p>
        </p:txBody>
      </p:sp>
    </p:spTree>
    <p:extLst>
      <p:ext uri="{BB962C8B-B14F-4D97-AF65-F5344CB8AC3E}">
        <p14:creationId xmlns:p14="http://schemas.microsoft.com/office/powerpoint/2010/main" val="35621955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Assisting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Diana Gonzalez - High Plains Tech Center McDonald</a:t>
            </a:r>
          </a:p>
          <a:p>
            <a:pPr marL="0" indent="0">
              <a:buNone/>
            </a:pPr>
            <a:r>
              <a:rPr lang="en-US" sz="2700" dirty="0"/>
              <a:t>4	Dawn Age - Southern OK Tech Center- MA</a:t>
            </a:r>
          </a:p>
          <a:p>
            <a:pPr marL="0" indent="0">
              <a:buNone/>
            </a:pPr>
            <a:r>
              <a:rPr lang="en-US" sz="2700" dirty="0"/>
              <a:t>3	Nathan Troub - CV Tech-CHICKASHA - PRACTICAL NURSING</a:t>
            </a:r>
          </a:p>
          <a:p>
            <a:pPr marL="0" indent="0">
              <a:buNone/>
            </a:pPr>
            <a:r>
              <a:rPr lang="en-US" sz="2700" dirty="0"/>
              <a:t>2	Lily Talley - University of Oklahoma</a:t>
            </a:r>
          </a:p>
          <a:p>
            <a:pPr marL="0" indent="0">
              <a:buNone/>
            </a:pPr>
            <a:r>
              <a:rPr lang="en-US" sz="2700" dirty="0"/>
              <a:t>1	Sahasra Chilkala - University of Oklahoma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1541271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ATC-Biology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r>
              <a:rPr lang="en-US" sz="2700" dirty="0"/>
              <a:t>Nora Graves - Tulsa Tech - Surg Tech</a:t>
            </a:r>
          </a:p>
          <a:p>
            <a:r>
              <a:rPr lang="en-US" sz="2700" dirty="0" err="1"/>
              <a:t>Nightlynn</a:t>
            </a:r>
            <a:r>
              <a:rPr lang="en-US" sz="2700" dirty="0"/>
              <a:t> Reece - Gordon Cooper Technology Center Shawnee PN</a:t>
            </a:r>
          </a:p>
          <a:p>
            <a:r>
              <a:rPr lang="en-US" sz="2700" dirty="0"/>
              <a:t>Micah Hanby - CV Tech-COWAN - MEDICAL ASSISTING</a:t>
            </a:r>
          </a:p>
          <a:p>
            <a:r>
              <a:rPr lang="en-US" sz="2700" dirty="0"/>
              <a:t>Klayton Underwood - Caddo Kiowa Technology Center - Stocking</a:t>
            </a:r>
          </a:p>
          <a:p>
            <a:r>
              <a:rPr lang="en-US" sz="2700" dirty="0"/>
              <a:t>Aarya Singh - University of Oklahoma</a:t>
            </a:r>
          </a:p>
        </p:txBody>
      </p:sp>
    </p:spTree>
    <p:extLst>
      <p:ext uri="{BB962C8B-B14F-4D97-AF65-F5344CB8AC3E}">
        <p14:creationId xmlns:p14="http://schemas.microsoft.com/office/powerpoint/2010/main" val="40406010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Innovation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100" dirty="0"/>
              <a:t>Roberts; Hernandez; Reece; McCraw - Gordon Cooper Technology Center Shawnee PN</a:t>
            </a:r>
          </a:p>
        </p:txBody>
      </p:sp>
    </p:spTree>
    <p:extLst>
      <p:ext uri="{BB962C8B-B14F-4D97-AF65-F5344CB8AC3E}">
        <p14:creationId xmlns:p14="http://schemas.microsoft.com/office/powerpoint/2010/main" val="34660549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Innovation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1	Roberts; Hernandez; Reece; McCraw - Gordon Cooper Technology Center Shawnee PN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376039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Law and Ethics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Clorisa Brown - Mid-America Tech Center Practical Nursing </a:t>
            </a:r>
          </a:p>
          <a:p>
            <a:r>
              <a:rPr lang="en-US" sz="2700" dirty="0"/>
              <a:t>Annika Martin - Metro Tech </a:t>
            </a:r>
          </a:p>
          <a:p>
            <a:r>
              <a:rPr lang="en-US" sz="2700" dirty="0"/>
              <a:t>Frank </a:t>
            </a:r>
            <a:r>
              <a:rPr lang="en-US" sz="2700" dirty="0" err="1"/>
              <a:t>Kpadeh</a:t>
            </a:r>
            <a:r>
              <a:rPr lang="en-US" sz="2700" dirty="0"/>
              <a:t> - CV Tech-COWAN - PRACTICAL NURSING</a:t>
            </a:r>
          </a:p>
          <a:p>
            <a:r>
              <a:rPr lang="en-US" sz="2700" dirty="0"/>
              <a:t>Jonah Bennett - CV Tech-COWAN - PRACTICAL NURSING</a:t>
            </a:r>
          </a:p>
          <a:p>
            <a:r>
              <a:rPr lang="en-US" sz="2700" dirty="0"/>
              <a:t>Elizabeth Gates - Tulsa Tech Peoria Nguyen</a:t>
            </a:r>
          </a:p>
        </p:txBody>
      </p:sp>
    </p:spTree>
    <p:extLst>
      <p:ext uri="{BB962C8B-B14F-4D97-AF65-F5344CB8AC3E}">
        <p14:creationId xmlns:p14="http://schemas.microsoft.com/office/powerpoint/2010/main" val="24002169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Law and Ethics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Jonah Bennett - CV Tech-COWAN - PRACTICAL NURSING</a:t>
            </a:r>
          </a:p>
          <a:p>
            <a:pPr marL="0" indent="0">
              <a:buNone/>
            </a:pPr>
            <a:r>
              <a:rPr lang="en-US" sz="2700" dirty="0"/>
              <a:t>4	Elizabeth Gates - Tulsa Tech Peoria Nguyen</a:t>
            </a:r>
          </a:p>
          <a:p>
            <a:pPr marL="0" indent="0">
              <a:buNone/>
            </a:pPr>
            <a:r>
              <a:rPr lang="en-US" sz="2700" dirty="0"/>
              <a:t>3	Frank Kpadeh - CV Tech-COWAN - PRACTICAL NURSING</a:t>
            </a:r>
          </a:p>
          <a:p>
            <a:pPr marL="0" indent="0">
              <a:buNone/>
            </a:pPr>
            <a:r>
              <a:rPr lang="en-US" sz="2700" dirty="0"/>
              <a:t>2	Clorisa Brown - Mid-America Tech Center Practical Nursing </a:t>
            </a:r>
          </a:p>
          <a:p>
            <a:pPr marL="0" indent="0">
              <a:buNone/>
            </a:pPr>
            <a:r>
              <a:rPr lang="en-US" sz="2700" dirty="0"/>
              <a:t>1	Annika Martin - Metro Tech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945733106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Math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Jayden Jackson - Tulsa Tech Peoria Nguyen</a:t>
            </a:r>
          </a:p>
          <a:p>
            <a:r>
              <a:rPr lang="en-US" sz="2700" dirty="0"/>
              <a:t>Ashlye Bishop - Gordon Cooper Technology Center Shawnee PN</a:t>
            </a:r>
          </a:p>
          <a:p>
            <a:r>
              <a:rPr lang="en-US" sz="2700" dirty="0"/>
              <a:t>Adyson Simmons - Mid-America Tech Center Practical Nursing </a:t>
            </a:r>
          </a:p>
          <a:p>
            <a:r>
              <a:rPr lang="en-US" sz="2700" dirty="0"/>
              <a:t>Holly Wade - Chisholm Trail Technology Center Barnett</a:t>
            </a:r>
          </a:p>
          <a:p>
            <a:r>
              <a:rPr lang="en-US" sz="2700" dirty="0"/>
              <a:t>Jamilah Foster - Tulsa Tech HSC - LPN</a:t>
            </a:r>
          </a:p>
        </p:txBody>
      </p:sp>
    </p:spTree>
    <p:extLst>
      <p:ext uri="{BB962C8B-B14F-4D97-AF65-F5344CB8AC3E}">
        <p14:creationId xmlns:p14="http://schemas.microsoft.com/office/powerpoint/2010/main" val="39754432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Math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Holly Wade - Chisholm Trail Technology Center Barnett</a:t>
            </a:r>
          </a:p>
          <a:p>
            <a:pPr marL="0" indent="0">
              <a:buNone/>
            </a:pPr>
            <a:r>
              <a:rPr lang="en-US" sz="2700" dirty="0"/>
              <a:t>4	Jayden Jackson - Tulsa Tech Peoria Nguyen</a:t>
            </a:r>
          </a:p>
          <a:p>
            <a:pPr marL="0" indent="0">
              <a:buNone/>
            </a:pPr>
            <a:r>
              <a:rPr lang="en-US" sz="2700" dirty="0"/>
              <a:t>3	Ashlye Bishop - Gordon Cooper Technology Center Shawnee PN</a:t>
            </a:r>
          </a:p>
          <a:p>
            <a:pPr marL="0" indent="0">
              <a:buNone/>
            </a:pPr>
            <a:r>
              <a:rPr lang="en-US" sz="2700" dirty="0"/>
              <a:t>2	Adyson Simmons - Mid-America Tech Center Practical Nursing </a:t>
            </a:r>
          </a:p>
          <a:p>
            <a:pPr marL="0" indent="0">
              <a:buNone/>
            </a:pPr>
            <a:r>
              <a:rPr lang="en-US" sz="2700" dirty="0"/>
              <a:t>1	Jamilah Foster - Tulsa Tech HSC - LPN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40984109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Reading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Isabel Reyes - Autry Technology Center Guzman Lopez</a:t>
            </a:r>
          </a:p>
          <a:p>
            <a:r>
              <a:rPr lang="en-US" sz="2700" dirty="0"/>
              <a:t>Courtnie Vails - Metro Tech </a:t>
            </a:r>
          </a:p>
        </p:txBody>
      </p:sp>
    </p:spTree>
    <p:extLst>
      <p:ext uri="{BB962C8B-B14F-4D97-AF65-F5344CB8AC3E}">
        <p14:creationId xmlns:p14="http://schemas.microsoft.com/office/powerpoint/2010/main" val="40336784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Reading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Courtnie Vails - Metro Tech </a:t>
            </a:r>
          </a:p>
          <a:p>
            <a:pPr marL="0" indent="0">
              <a:buNone/>
            </a:pPr>
            <a:r>
              <a:rPr lang="en-US" sz="2700" dirty="0"/>
              <a:t>1	Isabel Reyes - Autry Technology Center Guzman Lopez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01220631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Spelling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Jackie Green - Pontotoc Technology Center  Williams</a:t>
            </a:r>
          </a:p>
          <a:p>
            <a:r>
              <a:rPr lang="en-US" sz="2700" dirty="0"/>
              <a:t>Sierra Alberson - Mid-America Tech Center Practical Nursing </a:t>
            </a:r>
          </a:p>
          <a:p>
            <a:r>
              <a:rPr lang="en-US" sz="2700" dirty="0"/>
              <a:t>Yadira Rojas - Metro Tech </a:t>
            </a:r>
          </a:p>
          <a:p>
            <a:r>
              <a:rPr lang="en-US" sz="2700" dirty="0"/>
              <a:t>Ruby Patterson - Gordon Cooper Technology Center Shawnee PN</a:t>
            </a:r>
          </a:p>
          <a:p>
            <a:r>
              <a:rPr lang="en-US" sz="2700" dirty="0"/>
              <a:t>Kylie Fussell - High Plains Tech Center McDonald</a:t>
            </a:r>
          </a:p>
        </p:txBody>
      </p:sp>
    </p:spTree>
    <p:extLst>
      <p:ext uri="{BB962C8B-B14F-4D97-AF65-F5344CB8AC3E}">
        <p14:creationId xmlns:p14="http://schemas.microsoft.com/office/powerpoint/2010/main" val="11518350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Spelling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700" dirty="0"/>
              <a:t>5	Sierra Alberson - Mid-America Tech Center Practical Nursing </a:t>
            </a:r>
          </a:p>
          <a:p>
            <a:pPr marL="0" indent="0">
              <a:buNone/>
            </a:pPr>
            <a:r>
              <a:rPr lang="en-US" sz="2700" dirty="0"/>
              <a:t>4	Ruby Patterson - Gordon Cooper Technology Center Shawnee PN</a:t>
            </a:r>
          </a:p>
          <a:p>
            <a:pPr marL="0" indent="0">
              <a:buNone/>
            </a:pPr>
            <a:r>
              <a:rPr lang="en-US" sz="2700" dirty="0"/>
              <a:t>3	Kylie Fussell - High Plains Tech Center McDonald</a:t>
            </a:r>
          </a:p>
          <a:p>
            <a:pPr marL="0" indent="0">
              <a:buNone/>
            </a:pPr>
            <a:r>
              <a:rPr lang="en-US" sz="2700" dirty="0"/>
              <a:t>2	Yadira Rojas - Metro Tech </a:t>
            </a:r>
          </a:p>
          <a:p>
            <a:pPr marL="0" indent="0">
              <a:buNone/>
            </a:pPr>
            <a:r>
              <a:rPr lang="en-US" sz="2700" dirty="0"/>
              <a:t>1	Jackie Green - Pontotoc Technology Center  Williams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57904644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ATC-Biology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20091"/>
            <a:ext cx="7715282" cy="344330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Klayton Underwood - Caddo Kiowa Technology Center - Stocking</a:t>
            </a:r>
          </a:p>
          <a:p>
            <a:pPr marL="0" indent="0">
              <a:buNone/>
            </a:pPr>
            <a:r>
              <a:rPr lang="en-US" sz="2700" dirty="0"/>
              <a:t>4	Nora Graves - Tulsa Tech - Surg Tech</a:t>
            </a:r>
          </a:p>
          <a:p>
            <a:pPr marL="0" indent="0">
              <a:buNone/>
            </a:pPr>
            <a:r>
              <a:rPr lang="en-US" sz="2700" dirty="0"/>
              <a:t>3	Nightlynn Reece - Gordon Cooper Technology Center Shawnee PN</a:t>
            </a:r>
          </a:p>
          <a:p>
            <a:pPr marL="0" indent="0">
              <a:buNone/>
            </a:pPr>
            <a:r>
              <a:rPr lang="en-US" sz="2700" dirty="0"/>
              <a:t>2	Aarya Singh - University of Oklahoma</a:t>
            </a:r>
          </a:p>
          <a:p>
            <a:pPr marL="0" indent="0">
              <a:buNone/>
            </a:pPr>
            <a:r>
              <a:rPr lang="en-US" sz="2700" dirty="0"/>
              <a:t>1	Micah Hanby - CV Tech-COWAN - MEDICAL ASSISTING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0048636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Terminology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Breanna Her - Tulsa Tech HSC - LPN</a:t>
            </a:r>
          </a:p>
          <a:p>
            <a:r>
              <a:rPr lang="en-US" sz="2700" dirty="0"/>
              <a:t>Paige Harris - Tulsa Tech HSC - LPN</a:t>
            </a:r>
          </a:p>
          <a:p>
            <a:r>
              <a:rPr lang="en-US" sz="2700" dirty="0"/>
              <a:t>Kristin Knight - Mid-America Tech Center Practical Nursing </a:t>
            </a:r>
          </a:p>
          <a:p>
            <a:r>
              <a:rPr lang="en-US" sz="2700" dirty="0"/>
              <a:t>Jamie Little - Metro Tech </a:t>
            </a:r>
          </a:p>
          <a:p>
            <a:r>
              <a:rPr lang="en-US" sz="2700" dirty="0"/>
              <a:t>Katherine King - Tulsa Tech HSC - LPN</a:t>
            </a:r>
          </a:p>
        </p:txBody>
      </p:sp>
    </p:spTree>
    <p:extLst>
      <p:ext uri="{BB962C8B-B14F-4D97-AF65-F5344CB8AC3E}">
        <p14:creationId xmlns:p14="http://schemas.microsoft.com/office/powerpoint/2010/main" val="42327491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Terminology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5	Breanna Her - Tulsa Tech HSC - LPN</a:t>
            </a:r>
          </a:p>
          <a:p>
            <a:pPr marL="0" indent="0">
              <a:buNone/>
            </a:pPr>
            <a:r>
              <a:rPr lang="en-US" sz="2700" dirty="0"/>
              <a:t>4	Jamie Little - Metro Tech </a:t>
            </a:r>
          </a:p>
          <a:p>
            <a:pPr marL="0" indent="0">
              <a:buNone/>
            </a:pPr>
            <a:r>
              <a:rPr lang="en-US" sz="2700" dirty="0"/>
              <a:t>3	Paige Harris - Tulsa Tech HSC - LPN</a:t>
            </a:r>
          </a:p>
          <a:p>
            <a:pPr marL="0" indent="0">
              <a:buNone/>
            </a:pPr>
            <a:r>
              <a:rPr lang="en-US" sz="2700" dirty="0"/>
              <a:t>2	Kristin Knight - Mid-America Tech Center Practical Nursing </a:t>
            </a:r>
          </a:p>
          <a:p>
            <a:pPr marL="0" indent="0">
              <a:buNone/>
            </a:pPr>
            <a:r>
              <a:rPr lang="en-US" sz="2700" dirty="0"/>
              <a:t>1	Katherine King - Tulsa Tech HSC - LPN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785146137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Nursing Assisting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Hannah Guion - Tulsa Tech Peoria Nguyen</a:t>
            </a:r>
          </a:p>
          <a:p>
            <a:r>
              <a:rPr lang="en-US" sz="2700" dirty="0"/>
              <a:t>Valeria Sanchez - Metro Tech </a:t>
            </a:r>
          </a:p>
          <a:p>
            <a:r>
              <a:rPr lang="en-US" sz="2700" dirty="0"/>
              <a:t>Justis Sanders - Kiamichi Tech Center- Talihina Peden</a:t>
            </a:r>
          </a:p>
          <a:p>
            <a:r>
              <a:rPr lang="en-US" sz="2700" dirty="0"/>
              <a:t>Barbara Smith - Metro Tech </a:t>
            </a:r>
          </a:p>
          <a:p>
            <a:r>
              <a:rPr lang="en-US" sz="2700" dirty="0"/>
              <a:t>Sydney Price - Gordon Cooper Technology Center Shawnee PN</a:t>
            </a:r>
          </a:p>
        </p:txBody>
      </p:sp>
    </p:spTree>
    <p:extLst>
      <p:ext uri="{BB962C8B-B14F-4D97-AF65-F5344CB8AC3E}">
        <p14:creationId xmlns:p14="http://schemas.microsoft.com/office/powerpoint/2010/main" val="11525336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Nursing Assisting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Justis Sanders - Kiamichi Tech Center- Talihina Peden</a:t>
            </a:r>
          </a:p>
          <a:p>
            <a:pPr marL="0" indent="0">
              <a:buNone/>
            </a:pPr>
            <a:r>
              <a:rPr lang="en-US" sz="2700" dirty="0"/>
              <a:t>4	Hannah Guion - Tulsa Tech Peoria Nguyen</a:t>
            </a:r>
          </a:p>
          <a:p>
            <a:pPr marL="0" indent="0">
              <a:buNone/>
            </a:pPr>
            <a:r>
              <a:rPr lang="en-US" sz="2700" dirty="0"/>
              <a:t>3	Barbara Smith - Metro Tech </a:t>
            </a:r>
          </a:p>
          <a:p>
            <a:pPr marL="0" indent="0">
              <a:buNone/>
            </a:pPr>
            <a:r>
              <a:rPr lang="en-US" sz="2700" dirty="0"/>
              <a:t>2	Valeria Sanchez - Metro Tech </a:t>
            </a:r>
          </a:p>
          <a:p>
            <a:pPr marL="0" indent="0">
              <a:buNone/>
            </a:pPr>
            <a:r>
              <a:rPr lang="en-US" sz="2700" dirty="0"/>
              <a:t>1	Sydney Price - Gordon Cooper Technology Center Shawnee PN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5709232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Nutrition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r>
              <a:rPr lang="en-US" sz="2700" dirty="0"/>
              <a:t>Kadence Gragg - Metro Tech </a:t>
            </a:r>
          </a:p>
          <a:p>
            <a:r>
              <a:rPr lang="en-US" sz="2700" dirty="0"/>
              <a:t>Dosha Campbell - Kiamichi Technology Center- Poteau Campus</a:t>
            </a:r>
          </a:p>
          <a:p>
            <a:r>
              <a:rPr lang="en-US" sz="2700" dirty="0"/>
              <a:t>Caylah Ribordy - Green Country Technology Center PN</a:t>
            </a:r>
          </a:p>
          <a:p>
            <a:r>
              <a:rPr lang="en-US" sz="2700" dirty="0"/>
              <a:t>Kyra Lehman - Mid-America Tech Center Practical Nursing </a:t>
            </a:r>
          </a:p>
          <a:p>
            <a:r>
              <a:rPr lang="en-US" sz="2700" dirty="0"/>
              <a:t>Andrea Wade - Green Country Technology Center PN</a:t>
            </a:r>
          </a:p>
        </p:txBody>
      </p:sp>
    </p:spTree>
    <p:extLst>
      <p:ext uri="{BB962C8B-B14F-4D97-AF65-F5344CB8AC3E}">
        <p14:creationId xmlns:p14="http://schemas.microsoft.com/office/powerpoint/2010/main" val="23374799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Nutrition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Kadence Gragg - Metro Tech </a:t>
            </a:r>
          </a:p>
          <a:p>
            <a:pPr marL="0" indent="0">
              <a:buNone/>
            </a:pPr>
            <a:r>
              <a:rPr lang="en-US" sz="2700" dirty="0"/>
              <a:t>4	Caylah Ribordy - Green Country Technology Center PN</a:t>
            </a:r>
          </a:p>
          <a:p>
            <a:pPr marL="0" indent="0">
              <a:buNone/>
            </a:pPr>
            <a:r>
              <a:rPr lang="en-US" sz="2700" dirty="0"/>
              <a:t>3	Kyra Lehman - Mid-America Tech Center Practical Nursing </a:t>
            </a:r>
          </a:p>
          <a:p>
            <a:pPr marL="0" indent="0">
              <a:buNone/>
            </a:pPr>
            <a:r>
              <a:rPr lang="en-US" sz="2700" dirty="0"/>
              <a:t>2	Andrea Wade - Green Country Technology Center PN</a:t>
            </a:r>
          </a:p>
          <a:p>
            <a:pPr marL="0" indent="0">
              <a:buNone/>
            </a:pPr>
            <a:r>
              <a:rPr lang="en-US" sz="2700" dirty="0"/>
              <a:t>1	Dosha Campbell - Kiamichi Technology Center- Poteau Campus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0165053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PA- Medical Case Challenge (Pilot)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100" dirty="0"/>
              <a:t>Hornsey; Gould - Tulsa Tech Peoria Nguyen</a:t>
            </a:r>
          </a:p>
        </p:txBody>
      </p:sp>
    </p:spTree>
    <p:extLst>
      <p:ext uri="{BB962C8B-B14F-4D97-AF65-F5344CB8AC3E}">
        <p14:creationId xmlns:p14="http://schemas.microsoft.com/office/powerpoint/2010/main" val="11468559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PA- Medical Case Challenge (Pilot) - PS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1	Hornsey; Gould - Tulsa Tech Peoria Nguyen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8140467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Pathophysiology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r>
              <a:rPr lang="en-US" sz="2700" dirty="0"/>
              <a:t>Rennie Fuson - Indian Capital Tech Center Tahlequah Sherrill</a:t>
            </a:r>
          </a:p>
          <a:p>
            <a:r>
              <a:rPr lang="en-US" sz="2700" dirty="0"/>
              <a:t>Megan Breedlove - Kiamichi Tech Center Stigler West</a:t>
            </a:r>
          </a:p>
          <a:p>
            <a:r>
              <a:rPr lang="en-US" sz="2700" dirty="0"/>
              <a:t>Paige Riddle - Mid-America Tech Center Practical Nursing </a:t>
            </a:r>
          </a:p>
          <a:p>
            <a:r>
              <a:rPr lang="en-US" sz="2700" dirty="0"/>
              <a:t>Lisa Brown - Southern Oklahoma Tech Center P.N. Morales</a:t>
            </a:r>
          </a:p>
          <a:p>
            <a:r>
              <a:rPr lang="en-US" sz="2700" dirty="0"/>
              <a:t>Amber Carter - Pontotoc Technology Center  Williams</a:t>
            </a:r>
          </a:p>
        </p:txBody>
      </p:sp>
    </p:spTree>
    <p:extLst>
      <p:ext uri="{BB962C8B-B14F-4D97-AF65-F5344CB8AC3E}">
        <p14:creationId xmlns:p14="http://schemas.microsoft.com/office/powerpoint/2010/main" val="30996881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Pathophysiology - PS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sz="2700" dirty="0"/>
              <a:t>5	Lisa Brown - Southern Oklahoma Tech Center P.N. Morales</a:t>
            </a:r>
          </a:p>
          <a:p>
            <a:pPr marL="0" indent="0">
              <a:buNone/>
            </a:pPr>
            <a:r>
              <a:rPr lang="en-US" sz="2700" dirty="0"/>
              <a:t>4	Amber Carter - Pontotoc Technology Center  Williams</a:t>
            </a:r>
          </a:p>
          <a:p>
            <a:pPr marL="0" indent="0">
              <a:buNone/>
            </a:pPr>
            <a:r>
              <a:rPr lang="en-US" sz="2700" dirty="0"/>
              <a:t>3	Paige Riddle - Mid-America Tech Center Practical Nursing </a:t>
            </a:r>
          </a:p>
          <a:p>
            <a:pPr marL="0" indent="0">
              <a:buNone/>
            </a:pPr>
            <a:r>
              <a:rPr lang="en-US" sz="2700" dirty="0"/>
              <a:t>2	Rennie Fuson - Indian Capital Tech Center Tahlequah Sherrill</a:t>
            </a:r>
          </a:p>
          <a:p>
            <a:pPr marL="0" indent="0">
              <a:buNone/>
            </a:pPr>
            <a:r>
              <a:rPr lang="en-US" sz="2700" dirty="0"/>
              <a:t>1	Megan Breedlove - Kiamichi Tech Center Stigler West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51042652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theme/theme1.xml><?xml version="1.0" encoding="utf-8"?>
<a:theme xmlns:a="http://schemas.openxmlformats.org/drawingml/2006/main" name="8_Custom Design">
  <a:themeElements>
    <a:clrScheme name="8_Custom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8_Custom Desig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8_Custom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8_Custom Design">
  <a:themeElements>
    <a:clrScheme name="8_Custom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8_Custom Desig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8_Custom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4160</Words>
  <Application>Microsoft Office PowerPoint</Application>
  <PresentationFormat>On-screen Show (16:9)</PresentationFormat>
  <Paragraphs>521</Paragraphs>
  <Slides>125</Slides>
  <Notes>62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125</vt:i4>
      </vt:variant>
    </vt:vector>
  </HeadingPairs>
  <TitlesOfParts>
    <vt:vector size="130" baseType="lpstr">
      <vt:lpstr>Aldo SemiBold</vt:lpstr>
      <vt:lpstr>Calibri</vt:lpstr>
      <vt:lpstr>Lucida Grande</vt:lpstr>
      <vt:lpstr>PT Sans</vt:lpstr>
      <vt:lpstr>8_Custom Design</vt:lpstr>
      <vt:lpstr>PowerPoint Presentation</vt:lpstr>
      <vt:lpstr>ATC-Allied Health Statistics - PS (INDIVIDUAL)</vt:lpstr>
      <vt:lpstr>ATC-Allied Health Statistics - PS (INDIVIDUAL)</vt:lpstr>
      <vt:lpstr>ATC-Anatomy &amp; Physiology - PS (INDIVIDUAL)</vt:lpstr>
      <vt:lpstr>ATC-Anatomy &amp; Physiology - PS (INDIVIDUAL)</vt:lpstr>
      <vt:lpstr>ATC-Biochemistry - PS (INDIVIDUAL)</vt:lpstr>
      <vt:lpstr>ATC-Biochemistry - PS (INDIVIDUAL)</vt:lpstr>
      <vt:lpstr>ATC-Biology - PS (INDIVIDUAL)</vt:lpstr>
      <vt:lpstr>ATC-Biology - PS (INDIVIDUAL)</vt:lpstr>
      <vt:lpstr>ATC-Career Development  - PS (INDIVIDUAL)</vt:lpstr>
      <vt:lpstr>ATC-Career Development  - PS (INDIVIDUAL)</vt:lpstr>
      <vt:lpstr>ATC-Environmental Health - PS (INDIVIDUAL)</vt:lpstr>
      <vt:lpstr>ATC-Environmental Health - PS (INDIVIDUAL)</vt:lpstr>
      <vt:lpstr>ATC-General Chemistry - PS (INDIVIDUAL)</vt:lpstr>
      <vt:lpstr>ATC-General Chemistry - PS (INDIVIDUAL)</vt:lpstr>
      <vt:lpstr>ATC-Human Heredity - PS (INDIVIDUAL)</vt:lpstr>
      <vt:lpstr>ATC-Human Heredity - PS (INDIVIDUAL)</vt:lpstr>
      <vt:lpstr>ATC-Leadership - PS (INDIVIDUAL)</vt:lpstr>
      <vt:lpstr>ATC-Leadership - PS (INDIVIDUAL)</vt:lpstr>
      <vt:lpstr>ATC-Math for Health Professionals - PS (INDIVIDUAL)</vt:lpstr>
      <vt:lpstr>ATC-Math for Health Professionals - PS (INDIVIDUAL)</vt:lpstr>
      <vt:lpstr>ATC-Microbiology - PS (INDIVIDUAL)</vt:lpstr>
      <vt:lpstr>ATC-Microbiology - PS (INDIVIDUAL)</vt:lpstr>
      <vt:lpstr>ATC-Occupational Health &amp; Safety - PS (INDIVIDUAL)</vt:lpstr>
      <vt:lpstr>ATC-Occupational Health &amp; Safety - PS (INDIVIDUAL)</vt:lpstr>
      <vt:lpstr>ATC-Organic Chemistry - PS (INDIVIDUAL)</vt:lpstr>
      <vt:lpstr>ATC-Organic Chemistry - PS (INDIVIDUAL)</vt:lpstr>
      <vt:lpstr>ATC-Physics College - PS (INDIVIDUAL)</vt:lpstr>
      <vt:lpstr>ATC-Physics College - PS (INDIVIDUAL)</vt:lpstr>
      <vt:lpstr>Behavioral Health - PS (INDIVIDUAL)</vt:lpstr>
      <vt:lpstr>Behavioral Health - PS (INDIVIDUAL)</vt:lpstr>
      <vt:lpstr>Biomedical Equipment Technician (*New) - PS (INDIVIDUAL)</vt:lpstr>
      <vt:lpstr>Biomedical Equipment Technician (*New) - PS (INDIVIDUAL)</vt:lpstr>
      <vt:lpstr>CERT Skills - PS (TEAM)</vt:lpstr>
      <vt:lpstr>CERT Skills - PS (TEAM)</vt:lpstr>
      <vt:lpstr>Clinical Nursing - PS (INDIVIDUAL)</vt:lpstr>
      <vt:lpstr>Clinical Nursing - PS (INDIVIDUAL)</vt:lpstr>
      <vt:lpstr>Clinical Specialty - PS (INDIVIDUAL)</vt:lpstr>
      <vt:lpstr>Clinical Specialty - PS (INDIVIDUAL)</vt:lpstr>
      <vt:lpstr>CPR/First Aid - PS (TEAM)</vt:lpstr>
      <vt:lpstr>CPR/First Aid - PS (TEAM)</vt:lpstr>
      <vt:lpstr>Creative Problem Solving - PS (TEAM)</vt:lpstr>
      <vt:lpstr>Creative Problem Solving - PS (TEAM)</vt:lpstr>
      <vt:lpstr>Dental Science - PS (INDIVIDUAL)</vt:lpstr>
      <vt:lpstr>Dental Science - PS (INDIVIDUAL)</vt:lpstr>
      <vt:lpstr>Emergency Medical Technician - PS (TEAM)</vt:lpstr>
      <vt:lpstr>Emergency Medical Technician - PS (TEAM)</vt:lpstr>
      <vt:lpstr>Epidemiology - PS (INDIVIDUAL)</vt:lpstr>
      <vt:lpstr>Epidemiology - PS (INDIVIDUAL)</vt:lpstr>
      <vt:lpstr>Extemporaneous Writing-Health Policy - PS (INDIVIDUAL)</vt:lpstr>
      <vt:lpstr>Extemporaneous Writing-Health Policy - PS (INDIVIDUAL)</vt:lpstr>
      <vt:lpstr>Forensic Science - PS (TEAM)</vt:lpstr>
      <vt:lpstr>Forensic Science - PS (TEAM)</vt:lpstr>
      <vt:lpstr>Healthcare Administration_NEW - PS (INDIVIDUAL)</vt:lpstr>
      <vt:lpstr>Healthcare Administration_NEW - PS (INDIVIDUAL)</vt:lpstr>
      <vt:lpstr>Health Career Display - PS (TEAM)</vt:lpstr>
      <vt:lpstr>Health Career Display - PS (TEAM)</vt:lpstr>
      <vt:lpstr>Health Career Photography - PS (INDIVIDUAL)</vt:lpstr>
      <vt:lpstr>Health Career Photography - PS (INDIVIDUAL)</vt:lpstr>
      <vt:lpstr>Healthcare Issues Exam - PS (INDIVIDUAL)</vt:lpstr>
      <vt:lpstr>Healthcare Issues Exam - PS (INDIVIDUAL)</vt:lpstr>
      <vt:lpstr>Health Informatics - PS (INDIVIDUAL)</vt:lpstr>
      <vt:lpstr>Health Informatics - PS (INDIVIDUAL)</vt:lpstr>
      <vt:lpstr>Health Literacy Ambassador - PS (INDIVIDUAL)</vt:lpstr>
      <vt:lpstr>Health Literacy Ambassador - PS (INDIVIDUAL)</vt:lpstr>
      <vt:lpstr>Healthy Living - PS (INDIVIDUAL)</vt:lpstr>
      <vt:lpstr>Healthy Living - PS (INDIVIDUAL)</vt:lpstr>
      <vt:lpstr>Home Health Aide - PS (INDIVIDUAL)</vt:lpstr>
      <vt:lpstr>Home Health Aide - PS (INDIVIDUAL)</vt:lpstr>
      <vt:lpstr>HOSA Bowl - PS (TEAM)</vt:lpstr>
      <vt:lpstr>HOSA Bowl - PS (TEAM)</vt:lpstr>
      <vt:lpstr>Human Growth &amp; Development - PS (INDIVIDUAL)</vt:lpstr>
      <vt:lpstr>Human Growth &amp; Development - PS (INDIVIDUAL)</vt:lpstr>
      <vt:lpstr>Interviewing Skills - PS (INDIVIDUAL)</vt:lpstr>
      <vt:lpstr>Interviewing Skills - PS (INDIVIDUAL)</vt:lpstr>
      <vt:lpstr>Job Seeking Skills - PS (INDIVIDUAL)</vt:lpstr>
      <vt:lpstr>Job Seeking Skills - PS (INDIVIDUAL)</vt:lpstr>
      <vt:lpstr>Medical Assisting - PS (INDIVIDUAL)</vt:lpstr>
      <vt:lpstr>Medical Assisting - PS (INDIVIDUAL)</vt:lpstr>
      <vt:lpstr>Medical Innovation - PS (TEAM)</vt:lpstr>
      <vt:lpstr>Medical Innovation - PS (TEAM)</vt:lpstr>
      <vt:lpstr>Medical Law and Ethics - PS (INDIVIDUAL)</vt:lpstr>
      <vt:lpstr>Medical Law and Ethics - PS (INDIVIDUAL)</vt:lpstr>
      <vt:lpstr>Medical Math - PS (INDIVIDUAL)</vt:lpstr>
      <vt:lpstr>Medical Math - PS (INDIVIDUAL)</vt:lpstr>
      <vt:lpstr>Medical Reading - PS (INDIVIDUAL)</vt:lpstr>
      <vt:lpstr>Medical Reading - PS (INDIVIDUAL)</vt:lpstr>
      <vt:lpstr>Medical Spelling - PS (INDIVIDUAL)</vt:lpstr>
      <vt:lpstr>Medical Spelling - PS (INDIVIDUAL)</vt:lpstr>
      <vt:lpstr>Medical Terminology - PS (INDIVIDUAL)</vt:lpstr>
      <vt:lpstr>Medical Terminology - PS (INDIVIDUAL)</vt:lpstr>
      <vt:lpstr>Nursing Assisting - PS (INDIVIDUAL)</vt:lpstr>
      <vt:lpstr>Nursing Assisting - PS (INDIVIDUAL)</vt:lpstr>
      <vt:lpstr>Nutrition - PS (INDIVIDUAL)</vt:lpstr>
      <vt:lpstr>Nutrition - PS (INDIVIDUAL)</vt:lpstr>
      <vt:lpstr>PA- Medical Case Challenge (Pilot) - PS (TEAM)</vt:lpstr>
      <vt:lpstr>PA- Medical Case Challenge (Pilot) - PS (TEAM)</vt:lpstr>
      <vt:lpstr>Pathophysiology - PS (INDIVIDUAL)</vt:lpstr>
      <vt:lpstr>Pathophysiology - PS (INDIVIDUAL)</vt:lpstr>
      <vt:lpstr>Patient Care Technician - PS (INDIVIDUAL)</vt:lpstr>
      <vt:lpstr>Patient Care Technician - PS (INDIVIDUAL)</vt:lpstr>
      <vt:lpstr>Pharmacology - PS (INDIVIDUAL)</vt:lpstr>
      <vt:lpstr>Pharmacology - PS (INDIVIDUAL)</vt:lpstr>
      <vt:lpstr>Pharmacy Science - PS (INDIVIDUAL)</vt:lpstr>
      <vt:lpstr>Pharmacy Science - PS (INDIVIDUAL)</vt:lpstr>
      <vt:lpstr>Phlebotomy - PS (INDIVIDUAL)</vt:lpstr>
      <vt:lpstr>Phlebotomy - PS (INDIVIDUAL)</vt:lpstr>
      <vt:lpstr>Prepared Speaking - PS (INDIVIDUAL)</vt:lpstr>
      <vt:lpstr>Prepared Speaking - PS (INDIVIDUAL)</vt:lpstr>
      <vt:lpstr>Public Service Announcement - PS (TEAM)</vt:lpstr>
      <vt:lpstr>Public Service Announcement - PS (TEAM)</vt:lpstr>
      <vt:lpstr>Researched Persuasive Writing and Speaking - PS (INDIVIDUAL)</vt:lpstr>
      <vt:lpstr>Researched Persuasive Writing and Speaking - PS (INDIVIDUAL)</vt:lpstr>
      <vt:lpstr>Research Poster - PS (INDIVIDUAL)</vt:lpstr>
      <vt:lpstr>Research Poster - PS (INDIVIDUAL)</vt:lpstr>
      <vt:lpstr>Respiratory Therapy - PS (INDIVIDUAL)</vt:lpstr>
      <vt:lpstr>Respiratory Therapy - PS (INDIVIDUAL)</vt:lpstr>
      <vt:lpstr>Sports Medicine - PS (INDIVIDUAL)</vt:lpstr>
      <vt:lpstr>Sports Medicine - PS (INDIVIDUAL)</vt:lpstr>
      <vt:lpstr>Surgical Technologist - PS (INDIVIDUAL)</vt:lpstr>
      <vt:lpstr>Surgical Technologist - PS (INDIVIDUAL)</vt:lpstr>
      <vt:lpstr>Veterinary Science - PS (INDIVIDUAL)</vt:lpstr>
      <vt:lpstr>Veterinary Science - PS (INDIVIDUAL)</vt:lpstr>
      <vt:lpstr>World Health &amp; Disparities - PS (INDIVIDUAL)</vt:lpstr>
      <vt:lpstr>World Health &amp; Disparities - PS (INDIVIDUAL)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Lara Morris</dc:creator>
  <cp:lastModifiedBy>Emily Gedra</cp:lastModifiedBy>
  <cp:revision>11</cp:revision>
  <dcterms:modified xsi:type="dcterms:W3CDTF">2026-04-14T19:25:09Z</dcterms:modified>
</cp:coreProperties>
</file>