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1"/>
  </p:notesMasterIdLst>
  <p:sldIdLst>
    <p:sldId id="256" r:id="rId2"/>
    <p:sldId id="356" r:id="rId3"/>
    <p:sldId id="257" r:id="rId4"/>
    <p:sldId id="357" r:id="rId5"/>
    <p:sldId id="456" r:id="rId6"/>
    <p:sldId id="358" r:id="rId7"/>
    <p:sldId id="457" r:id="rId8"/>
    <p:sldId id="359" r:id="rId9"/>
    <p:sldId id="458" r:id="rId10"/>
    <p:sldId id="360" r:id="rId11"/>
    <p:sldId id="459" r:id="rId12"/>
    <p:sldId id="361" r:id="rId13"/>
    <p:sldId id="460" r:id="rId14"/>
    <p:sldId id="362" r:id="rId15"/>
    <p:sldId id="461" r:id="rId16"/>
    <p:sldId id="363" r:id="rId17"/>
    <p:sldId id="462" r:id="rId18"/>
    <p:sldId id="364" r:id="rId19"/>
    <p:sldId id="463" r:id="rId20"/>
    <p:sldId id="365" r:id="rId21"/>
    <p:sldId id="464" r:id="rId22"/>
    <p:sldId id="366" r:id="rId23"/>
    <p:sldId id="465" r:id="rId24"/>
    <p:sldId id="367" r:id="rId25"/>
    <p:sldId id="466" r:id="rId26"/>
    <p:sldId id="368" r:id="rId27"/>
    <p:sldId id="467" r:id="rId28"/>
    <p:sldId id="369" r:id="rId29"/>
    <p:sldId id="468" r:id="rId30"/>
    <p:sldId id="370" r:id="rId31"/>
    <p:sldId id="469" r:id="rId32"/>
    <p:sldId id="371" r:id="rId33"/>
    <p:sldId id="470" r:id="rId34"/>
    <p:sldId id="372" r:id="rId35"/>
    <p:sldId id="471" r:id="rId36"/>
    <p:sldId id="373" r:id="rId37"/>
    <p:sldId id="472" r:id="rId38"/>
    <p:sldId id="374" r:id="rId39"/>
    <p:sldId id="473" r:id="rId40"/>
    <p:sldId id="375" r:id="rId41"/>
    <p:sldId id="474" r:id="rId42"/>
    <p:sldId id="376" r:id="rId43"/>
    <p:sldId id="475" r:id="rId44"/>
    <p:sldId id="377" r:id="rId45"/>
    <p:sldId id="476" r:id="rId46"/>
    <p:sldId id="378" r:id="rId47"/>
    <p:sldId id="477" r:id="rId48"/>
    <p:sldId id="379" r:id="rId49"/>
    <p:sldId id="478" r:id="rId50"/>
    <p:sldId id="380" r:id="rId51"/>
    <p:sldId id="479" r:id="rId52"/>
    <p:sldId id="381" r:id="rId53"/>
    <p:sldId id="480" r:id="rId54"/>
    <p:sldId id="382" r:id="rId55"/>
    <p:sldId id="481" r:id="rId56"/>
    <p:sldId id="383" r:id="rId57"/>
    <p:sldId id="482" r:id="rId58"/>
    <p:sldId id="384" r:id="rId59"/>
    <p:sldId id="483" r:id="rId60"/>
    <p:sldId id="385" r:id="rId61"/>
    <p:sldId id="484" r:id="rId62"/>
    <p:sldId id="386" r:id="rId63"/>
    <p:sldId id="485" r:id="rId64"/>
    <p:sldId id="387" r:id="rId65"/>
    <p:sldId id="486" r:id="rId66"/>
    <p:sldId id="388" r:id="rId67"/>
    <p:sldId id="487" r:id="rId68"/>
    <p:sldId id="389" r:id="rId69"/>
    <p:sldId id="488" r:id="rId70"/>
    <p:sldId id="537" r:id="rId71"/>
    <p:sldId id="538" r:id="rId72"/>
    <p:sldId id="390" r:id="rId73"/>
    <p:sldId id="489" r:id="rId74"/>
    <p:sldId id="391" r:id="rId75"/>
    <p:sldId id="490" r:id="rId76"/>
    <p:sldId id="392" r:id="rId77"/>
    <p:sldId id="491" r:id="rId78"/>
    <p:sldId id="393" r:id="rId79"/>
    <p:sldId id="492" r:id="rId80"/>
    <p:sldId id="394" r:id="rId81"/>
    <p:sldId id="493" r:id="rId82"/>
    <p:sldId id="395" r:id="rId83"/>
    <p:sldId id="494" r:id="rId84"/>
    <p:sldId id="396" r:id="rId85"/>
    <p:sldId id="495" r:id="rId86"/>
    <p:sldId id="397" r:id="rId87"/>
    <p:sldId id="496" r:id="rId88"/>
    <p:sldId id="398" r:id="rId89"/>
    <p:sldId id="497" r:id="rId90"/>
    <p:sldId id="399" r:id="rId91"/>
    <p:sldId id="498" r:id="rId92"/>
    <p:sldId id="400" r:id="rId93"/>
    <p:sldId id="499" r:id="rId94"/>
    <p:sldId id="401" r:id="rId95"/>
    <p:sldId id="500" r:id="rId96"/>
    <p:sldId id="402" r:id="rId97"/>
    <p:sldId id="501" r:id="rId98"/>
    <p:sldId id="403" r:id="rId99"/>
    <p:sldId id="502" r:id="rId100"/>
    <p:sldId id="404" r:id="rId101"/>
    <p:sldId id="503" r:id="rId102"/>
    <p:sldId id="405" r:id="rId103"/>
    <p:sldId id="504" r:id="rId104"/>
    <p:sldId id="406" r:id="rId105"/>
    <p:sldId id="505" r:id="rId106"/>
    <p:sldId id="407" r:id="rId107"/>
    <p:sldId id="506" r:id="rId108"/>
    <p:sldId id="408" r:id="rId109"/>
    <p:sldId id="507" r:id="rId110"/>
    <p:sldId id="409" r:id="rId111"/>
    <p:sldId id="508" r:id="rId112"/>
    <p:sldId id="410" r:id="rId113"/>
    <p:sldId id="509" r:id="rId114"/>
    <p:sldId id="411" r:id="rId115"/>
    <p:sldId id="510" r:id="rId116"/>
    <p:sldId id="412" r:id="rId117"/>
    <p:sldId id="511" r:id="rId118"/>
    <p:sldId id="413" r:id="rId119"/>
    <p:sldId id="512" r:id="rId120"/>
    <p:sldId id="414" r:id="rId121"/>
    <p:sldId id="513" r:id="rId122"/>
    <p:sldId id="415" r:id="rId123"/>
    <p:sldId id="514" r:id="rId124"/>
    <p:sldId id="416" r:id="rId125"/>
    <p:sldId id="515" r:id="rId126"/>
    <p:sldId id="417" r:id="rId127"/>
    <p:sldId id="516" r:id="rId128"/>
    <p:sldId id="418" r:id="rId129"/>
    <p:sldId id="517" r:id="rId130"/>
    <p:sldId id="419" r:id="rId131"/>
    <p:sldId id="518" r:id="rId132"/>
    <p:sldId id="420" r:id="rId133"/>
    <p:sldId id="519" r:id="rId134"/>
    <p:sldId id="421" r:id="rId135"/>
    <p:sldId id="520" r:id="rId136"/>
    <p:sldId id="422" r:id="rId137"/>
    <p:sldId id="521" r:id="rId138"/>
    <p:sldId id="423" r:id="rId139"/>
    <p:sldId id="522" r:id="rId140"/>
    <p:sldId id="424" r:id="rId141"/>
    <p:sldId id="523" r:id="rId142"/>
    <p:sldId id="425" r:id="rId143"/>
    <p:sldId id="524" r:id="rId144"/>
    <p:sldId id="426" r:id="rId145"/>
    <p:sldId id="525" r:id="rId146"/>
    <p:sldId id="427" r:id="rId147"/>
    <p:sldId id="526" r:id="rId148"/>
    <p:sldId id="428" r:id="rId149"/>
    <p:sldId id="527" r:id="rId150"/>
    <p:sldId id="429" r:id="rId151"/>
    <p:sldId id="528" r:id="rId152"/>
    <p:sldId id="430" r:id="rId153"/>
    <p:sldId id="529" r:id="rId154"/>
    <p:sldId id="431" r:id="rId155"/>
    <p:sldId id="530" r:id="rId156"/>
    <p:sldId id="432" r:id="rId157"/>
    <p:sldId id="531" r:id="rId158"/>
    <p:sldId id="539" r:id="rId159"/>
    <p:sldId id="540" r:id="rId160"/>
    <p:sldId id="433" r:id="rId161"/>
    <p:sldId id="532" r:id="rId162"/>
    <p:sldId id="434" r:id="rId163"/>
    <p:sldId id="533" r:id="rId164"/>
    <p:sldId id="435" r:id="rId165"/>
    <p:sldId id="534" r:id="rId166"/>
    <p:sldId id="436" r:id="rId167"/>
    <p:sldId id="535" r:id="rId168"/>
    <p:sldId id="437" r:id="rId169"/>
    <p:sldId id="536" r:id="rId170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BBFF76-17C4-4576-ABEF-39847CF10197}" v="79" dt="2026-04-14T19:23:23.199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 snapToObjects="1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7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microsoft.com/office/2015/10/relationships/revisionInfo" Target="revisionInfo.xml"/><Relationship Id="rId172" Type="http://schemas.openxmlformats.org/officeDocument/2006/relationships/presProps" Target="pres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theme" Target="theme/theme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tableStyles" Target="tableStyle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microsoft.com/office/2016/11/relationships/changesInfo" Target="changesInfos/changesInfo1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Gedra" userId="7a0d87fd-3155-4890-96ce-ac4fd1a349d7" providerId="ADAL" clId="{46E5C5D5-77D3-416B-AA29-17FE5921E469}"/>
    <pc:docChg chg="undo custSel modSld">
      <pc:chgData name="Emily Gedra" userId="7a0d87fd-3155-4890-96ce-ac4fd1a349d7" providerId="ADAL" clId="{46E5C5D5-77D3-416B-AA29-17FE5921E469}" dt="2026-04-14T19:23:26.903" v="90" actId="20577"/>
      <pc:docMkLst>
        <pc:docMk/>
      </pc:docMkLst>
      <pc:sldChg chg="modSp mod">
        <pc:chgData name="Emily Gedra" userId="7a0d87fd-3155-4890-96ce-ac4fd1a349d7" providerId="ADAL" clId="{46E5C5D5-77D3-416B-AA29-17FE5921E469}" dt="2026-04-14T19:23:26.903" v="90" actId="20577"/>
        <pc:sldMkLst>
          <pc:docMk/>
          <pc:sldMk cId="102094279" sldId="385"/>
        </pc:sldMkLst>
        <pc:spChg chg="mod">
          <ac:chgData name="Emily Gedra" userId="7a0d87fd-3155-4890-96ce-ac4fd1a349d7" providerId="ADAL" clId="{46E5C5D5-77D3-416B-AA29-17FE5921E469}" dt="2026-04-14T19:23:26.903" v="90" actId="20577"/>
          <ac:spMkLst>
            <pc:docMk/>
            <pc:sldMk cId="102094279" sldId="385"/>
            <ac:spMk id="33" creationId="{00000000-0000-0000-0000-000000000000}"/>
          </ac:spMkLst>
        </pc:spChg>
      </pc:sldChg>
      <pc:sldChg chg="modSp mod">
        <pc:chgData name="Emily Gedra" userId="7a0d87fd-3155-4890-96ce-ac4fd1a349d7" providerId="ADAL" clId="{46E5C5D5-77D3-416B-AA29-17FE5921E469}" dt="2026-04-14T19:20:53.696" v="12" actId="20577"/>
        <pc:sldMkLst>
          <pc:docMk/>
          <pc:sldMk cId="1151835015" sldId="399"/>
        </pc:sldMkLst>
        <pc:spChg chg="mod">
          <ac:chgData name="Emily Gedra" userId="7a0d87fd-3155-4890-96ce-ac4fd1a349d7" providerId="ADAL" clId="{46E5C5D5-77D3-416B-AA29-17FE5921E469}" dt="2026-04-14T19:20:53.696" v="12" actId="20577"/>
          <ac:spMkLst>
            <pc:docMk/>
            <pc:sldMk cId="1151835015" sldId="399"/>
            <ac:spMk id="33" creationId="{00000000-0000-0000-0000-000000000000}"/>
          </ac:spMkLst>
        </pc:spChg>
      </pc:sldChg>
      <pc:sldChg chg="modSp">
        <pc:chgData name="Emily Gedra" userId="7a0d87fd-3155-4890-96ce-ac4fd1a349d7" providerId="ADAL" clId="{46E5C5D5-77D3-416B-AA29-17FE5921E469}" dt="2026-04-14T19:23:02.526" v="88" actId="20577"/>
        <pc:sldMkLst>
          <pc:docMk/>
          <pc:sldMk cId="1964776325" sldId="484"/>
        </pc:sldMkLst>
        <pc:spChg chg="mod">
          <ac:chgData name="Emily Gedra" userId="7a0d87fd-3155-4890-96ce-ac4fd1a349d7" providerId="ADAL" clId="{46E5C5D5-77D3-416B-AA29-17FE5921E469}" dt="2026-04-14T19:23:02.526" v="88" actId="20577"/>
          <ac:spMkLst>
            <pc:docMk/>
            <pc:sldMk cId="1964776325" sldId="484"/>
            <ac:spMk id="3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68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738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39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814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59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943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860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547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677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370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10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493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128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034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025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246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730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613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961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170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37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5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66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871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888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729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4941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865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685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4092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333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390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95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2044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058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8289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257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8861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1250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3004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86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8054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7209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27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6329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3246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0348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7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9131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0267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4667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1571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7218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9212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02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6536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5667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463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0671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8074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98826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2758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125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6484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74226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34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5644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1295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711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7073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43164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4174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988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6185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0474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7778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49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61945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4867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4751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18656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21815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79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10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2.png" descr="Title-Slide-Logo-White.ps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913" y="408416"/>
            <a:ext cx="7155405" cy="4024917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3.png" descr="Title-Slide-Logo-Blue.psd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9249" y="110247"/>
            <a:ext cx="1806035" cy="1015894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1009393" y="369832"/>
            <a:ext cx="6024187" cy="857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1009393" y="1469316"/>
            <a:ext cx="7715282" cy="3394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6289220" y="4632643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1pPr>
      <a:lvl2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2pPr>
      <a:lvl3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3pPr>
      <a:lvl4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4pPr>
      <a:lvl5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5pPr>
      <a:lvl6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6pPr>
      <a:lvl7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7pPr>
      <a:lvl8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8pPr>
      <a:lvl9pPr marL="0" marR="0" indent="0" algn="l" defTabSz="4572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all" spc="0" baseline="0">
          <a:ln>
            <a:noFill/>
          </a:ln>
          <a:solidFill>
            <a:srgbClr val="FFFFFF"/>
          </a:solidFill>
          <a:uFillTx/>
          <a:latin typeface="Aldo SemiBold"/>
          <a:ea typeface="Aldo SemiBold"/>
          <a:cs typeface="Aldo SemiBold"/>
          <a:sym typeface="Aldo SemiBold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55000"/>
        <a:buFont typeface="Lucida Grande"/>
        <a:buChar char="▲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1pPr>
      <a:lvl2pPr marL="901700" marR="0" indent="-44450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55000"/>
        <a:buFont typeface="Lucida Grande"/>
        <a:buChar char="▲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2pPr>
      <a:lvl3pPr marL="1314450" marR="0" indent="-40005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55000"/>
        <a:buFont typeface="Lucida Grande"/>
        <a:buChar char="▲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3pPr>
      <a:lvl4pPr marL="1691638" marR="0" indent="-320038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–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4pPr>
      <a:lvl5pPr marL="2148838" marR="0" indent="-320038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»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5pPr>
      <a:lvl6pPr marL="2606039" marR="0" indent="-320039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•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6pPr>
      <a:lvl7pPr marL="3063239" marR="0" indent="-320039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•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7pPr>
      <a:lvl8pPr marL="3520439" marR="0" indent="-320039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•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8pPr>
      <a:lvl9pPr marL="3977639" marR="0" indent="-320039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Lucida Grande"/>
        <a:buChar char="•"/>
        <a:tabLst/>
        <a:defRPr sz="2800" b="0" i="0" u="none" strike="noStrike" cap="none" spc="0" baseline="0">
          <a:ln>
            <a:noFill/>
          </a:ln>
          <a:solidFill>
            <a:srgbClr val="01608E"/>
          </a:solidFill>
          <a:uFillTx/>
          <a:latin typeface="PT Sans"/>
          <a:ea typeface="PT Sans"/>
          <a:cs typeface="PT Sans"/>
          <a:sym typeface="PT Sans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ATC-Biochemistry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Kyra Tierney - Jenks </a:t>
            </a:r>
            <a:r>
              <a:rPr lang="en-US" sz="2700" dirty="0" err="1"/>
              <a:t>HIgh</a:t>
            </a:r>
            <a:r>
              <a:rPr lang="en-US" sz="2700" dirty="0"/>
              <a:t> School</a:t>
            </a:r>
          </a:p>
          <a:p>
            <a:r>
              <a:rPr lang="en-US" sz="2700" dirty="0"/>
              <a:t>Katherine Hill - Francis Tuttle Technology Center - BSMA- PM</a:t>
            </a:r>
          </a:p>
          <a:p>
            <a:r>
              <a:rPr lang="en-US" sz="2700" dirty="0"/>
              <a:t>Kai Hummel - Francis Tuttle Technology Center - BSMA- PM</a:t>
            </a:r>
          </a:p>
          <a:p>
            <a:r>
              <a:rPr lang="en-US" sz="2700" dirty="0"/>
              <a:t>Sreekar </a:t>
            </a:r>
            <a:r>
              <a:rPr lang="en-US" sz="2700" dirty="0" err="1"/>
              <a:t>Vajjha</a:t>
            </a:r>
            <a:r>
              <a:rPr lang="en-US" sz="2700" dirty="0"/>
              <a:t> - Classen SAS HS</a:t>
            </a:r>
          </a:p>
          <a:p>
            <a:r>
              <a:rPr lang="en-US" sz="2700" dirty="0"/>
              <a:t>Tej Beniwal - Jenks </a:t>
            </a:r>
            <a:r>
              <a:rPr lang="en-US" sz="2700" dirty="0" err="1"/>
              <a:t>HIgh</a:t>
            </a:r>
            <a:r>
              <a:rPr lang="en-US" sz="2700" dirty="0"/>
              <a:t> School</a:t>
            </a:r>
          </a:p>
        </p:txBody>
      </p:sp>
    </p:spTree>
    <p:extLst>
      <p:ext uri="{BB962C8B-B14F-4D97-AF65-F5344CB8AC3E}">
        <p14:creationId xmlns:p14="http://schemas.microsoft.com/office/powerpoint/2010/main" val="8355459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Job Seeking Skills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Andrea Bustos - Tulsa Tech - Broken Arrow LeMaster/Keithline</a:t>
            </a:r>
          </a:p>
          <a:p>
            <a:r>
              <a:rPr lang="en-US" sz="2700" dirty="0"/>
              <a:t>Autumn Bigby - Classen SAS HS</a:t>
            </a:r>
          </a:p>
          <a:p>
            <a:r>
              <a:rPr lang="en-US" sz="2700" dirty="0" err="1"/>
              <a:t>Somiare</a:t>
            </a:r>
            <a:r>
              <a:rPr lang="en-US" sz="2700" dirty="0"/>
              <a:t> </a:t>
            </a:r>
            <a:r>
              <a:rPr lang="en-US" sz="2700" dirty="0" err="1"/>
              <a:t>Diminas</a:t>
            </a:r>
            <a:r>
              <a:rPr lang="en-US" sz="2700" dirty="0"/>
              <a:t> - Tulsa Tech Riverside Green</a:t>
            </a:r>
          </a:p>
          <a:p>
            <a:r>
              <a:rPr lang="en-US" sz="2700" dirty="0"/>
              <a:t>Julie Tran - Tulsa Tech LEM </a:t>
            </a:r>
          </a:p>
          <a:p>
            <a:r>
              <a:rPr lang="en-US" sz="2700" dirty="0"/>
              <a:t>Evan Evans - Tulsa Tech - Broken Arrow LeMaster/Keithline</a:t>
            </a:r>
          </a:p>
        </p:txBody>
      </p:sp>
    </p:spTree>
    <p:extLst>
      <p:ext uri="{BB962C8B-B14F-4D97-AF65-F5344CB8AC3E}">
        <p14:creationId xmlns:p14="http://schemas.microsoft.com/office/powerpoint/2010/main" val="3099688160"/>
      </p:ext>
    </p:extLst>
  </p:cSld>
  <p:clrMapOvr>
    <a:masterClrMapping/>
  </p:clrMapOvr>
  <p:transition spd="med"/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Job Seeking Skills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Andrea Bustos - Tulsa Tech - Broken Arrow LeMaster/Keithline</a:t>
            </a:r>
          </a:p>
          <a:p>
            <a:pPr marL="0" indent="0">
              <a:buNone/>
            </a:pPr>
            <a:r>
              <a:rPr lang="en-US" sz="2700" dirty="0"/>
              <a:t>4	Julie Tran - Tulsa Tech LEM </a:t>
            </a:r>
          </a:p>
          <a:p>
            <a:pPr marL="0" indent="0">
              <a:buNone/>
            </a:pPr>
            <a:r>
              <a:rPr lang="en-US" sz="2700" dirty="0"/>
              <a:t>3	Autumn Bigby - Classen SAS HS</a:t>
            </a:r>
          </a:p>
          <a:p>
            <a:pPr marL="0" indent="0">
              <a:buNone/>
            </a:pPr>
            <a:r>
              <a:rPr lang="en-US" sz="2700" dirty="0"/>
              <a:t>2	Evan Evans - Tulsa Tech - Broken Arrow LeMaster/Keithline</a:t>
            </a:r>
          </a:p>
          <a:p>
            <a:pPr marL="0" indent="0">
              <a:buNone/>
            </a:pPr>
            <a:r>
              <a:rPr lang="en-US" sz="2700" dirty="0"/>
              <a:t>1	Somiare Diminas - Tulsa Tech Riverside Green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1042652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Life Support Skills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Samantha Jones - Mid-America Technology Center</a:t>
            </a:r>
          </a:p>
          <a:p>
            <a:r>
              <a:rPr lang="en-US" sz="2700" dirty="0"/>
              <a:t>Bailey Tiner - Central Tech Sapulpa Perez</a:t>
            </a:r>
          </a:p>
          <a:p>
            <a:r>
              <a:rPr lang="en-US" sz="2700" dirty="0"/>
              <a:t>Ella Johnson - Durant High School</a:t>
            </a:r>
          </a:p>
          <a:p>
            <a:r>
              <a:rPr lang="en-US" sz="2700" dirty="0"/>
              <a:t>Brandon Moreno Reyes - Metro Technology Centers</a:t>
            </a:r>
          </a:p>
          <a:p>
            <a:r>
              <a:rPr lang="en-US" sz="2700" dirty="0"/>
              <a:t>Alessandra Duenas - Metro Technology Centers</a:t>
            </a:r>
          </a:p>
        </p:txBody>
      </p:sp>
    </p:spTree>
    <p:extLst>
      <p:ext uri="{BB962C8B-B14F-4D97-AF65-F5344CB8AC3E}">
        <p14:creationId xmlns:p14="http://schemas.microsoft.com/office/powerpoint/2010/main" val="1186651474"/>
      </p:ext>
    </p:extLst>
  </p:cSld>
  <p:clrMapOvr>
    <a:masterClrMapping/>
  </p:clrMapOvr>
  <p:transition spd="med"/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Life Support Skills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Ella Johnson - Durant High School</a:t>
            </a:r>
          </a:p>
          <a:p>
            <a:pPr marL="0" indent="0">
              <a:buNone/>
            </a:pPr>
            <a:r>
              <a:rPr lang="en-US" sz="2700" dirty="0"/>
              <a:t>4	Brandon Moreno Reyes - Metro Technology Centers</a:t>
            </a:r>
          </a:p>
          <a:p>
            <a:pPr marL="0" indent="0">
              <a:buNone/>
            </a:pPr>
            <a:r>
              <a:rPr lang="en-US" sz="2700" dirty="0"/>
              <a:t>3	Bailey Tiner - Central Tech Sapulpa Perez</a:t>
            </a:r>
          </a:p>
          <a:p>
            <a:pPr marL="0" indent="0">
              <a:buNone/>
            </a:pPr>
            <a:r>
              <a:rPr lang="en-US" sz="2700" dirty="0"/>
              <a:t>2	Samantha Jones - Mid-America Technology Center</a:t>
            </a:r>
          </a:p>
          <a:p>
            <a:pPr marL="0" indent="0">
              <a:buNone/>
            </a:pPr>
            <a:r>
              <a:rPr lang="en-US" sz="2700" dirty="0"/>
              <a:t>1	Alessandra Duenas - Metro Technology Centers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8898678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Assisting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ally Rodgers - High Plains Technology Center</a:t>
            </a:r>
          </a:p>
          <a:p>
            <a:r>
              <a:rPr lang="en-US" sz="2700"/>
              <a:t>Katie McCoy - Durant High School</a:t>
            </a:r>
          </a:p>
          <a:p>
            <a:r>
              <a:rPr lang="en-US" sz="2700"/>
              <a:t>Bella Pate - Tulsa Tech HSC - Johnson</a:t>
            </a:r>
          </a:p>
          <a:p>
            <a:r>
              <a:rPr lang="en-US" sz="2700"/>
              <a:t>Brayden Alberda - Durant High School</a:t>
            </a:r>
          </a:p>
          <a:p>
            <a:r>
              <a:rPr lang="en-US" sz="2700"/>
              <a:t>Jacob Isom - Kiamichi Tech Biomed-McAlester</a:t>
            </a:r>
          </a:p>
        </p:txBody>
      </p:sp>
    </p:spTree>
    <p:extLst>
      <p:ext uri="{BB962C8B-B14F-4D97-AF65-F5344CB8AC3E}">
        <p14:creationId xmlns:p14="http://schemas.microsoft.com/office/powerpoint/2010/main" val="2217765436"/>
      </p:ext>
    </p:extLst>
  </p:cSld>
  <p:clrMapOvr>
    <a:masterClrMapping/>
  </p:clrMapOvr>
  <p:transition spd="med"/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Assisting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Brayden Alberda - Durant High School</a:t>
            </a:r>
          </a:p>
          <a:p>
            <a:pPr marL="0" indent="0">
              <a:buNone/>
            </a:pPr>
            <a:r>
              <a:rPr lang="en-US" sz="2700" dirty="0"/>
              <a:t>4	Katie McCoy - Durant High School</a:t>
            </a:r>
          </a:p>
          <a:p>
            <a:pPr marL="0" indent="0">
              <a:buNone/>
            </a:pPr>
            <a:r>
              <a:rPr lang="en-US" sz="2700" dirty="0"/>
              <a:t>3	Bella Pate - Tulsa Tech HSC - Johnson</a:t>
            </a:r>
          </a:p>
          <a:p>
            <a:pPr marL="0" indent="0">
              <a:buNone/>
            </a:pPr>
            <a:r>
              <a:rPr lang="en-US" sz="2700" dirty="0"/>
              <a:t>2	ally Rodgers - High Plains Technology Center</a:t>
            </a:r>
          </a:p>
          <a:p>
            <a:pPr marL="0" indent="0">
              <a:buNone/>
            </a:pPr>
            <a:r>
              <a:rPr lang="en-US" sz="2700" dirty="0"/>
              <a:t>1	Jacob Isom - Kiamichi Tech Biomed-McAlester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6204944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Innovation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/>
              <a:t>LEYBAS; YOUNGKER; DYER - Indian Capital Technology Center - Coweta</a:t>
            </a:r>
          </a:p>
          <a:p>
            <a:r>
              <a:rPr lang="en-US" sz="2100"/>
              <a:t>Weatherly; Gutierrez; Munn; Balvaneda - Gordon Cooper Technology Center</a:t>
            </a:r>
          </a:p>
          <a:p>
            <a:r>
              <a:rPr lang="en-US" sz="2100"/>
              <a:t>Rodriguez; Todd - Tulsa Tech HSC - Clark</a:t>
            </a:r>
          </a:p>
          <a:p>
            <a:r>
              <a:rPr lang="en-US" sz="2100"/>
              <a:t>Newkirk; Shappley; Bess; Baison - Tulsa Tech Owasso Campus</a:t>
            </a:r>
          </a:p>
          <a:p>
            <a:r>
              <a:rPr lang="en-US" sz="2100"/>
              <a:t>Tippett; Ballard; Buck; Wasson - CV Tech-CHICKASHA - HEALTH CAREERS</a:t>
            </a:r>
          </a:p>
        </p:txBody>
      </p:sp>
    </p:spTree>
    <p:extLst>
      <p:ext uri="{BB962C8B-B14F-4D97-AF65-F5344CB8AC3E}">
        <p14:creationId xmlns:p14="http://schemas.microsoft.com/office/powerpoint/2010/main" val="34023250"/>
      </p:ext>
    </p:extLst>
  </p:cSld>
  <p:clrMapOvr>
    <a:masterClrMapping/>
  </p:clrMapOvr>
  <p:transition spd="med"/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Innovation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Tippett; Ballard; Buck; Wasson - CV Tech-CHICKASHA - HEALTH CAREERS</a:t>
            </a:r>
          </a:p>
          <a:p>
            <a:pPr marL="0" indent="0">
              <a:buNone/>
            </a:pPr>
            <a:r>
              <a:rPr lang="en-US" sz="2100" dirty="0"/>
              <a:t>4	LEYBAS; YOUNGKER; DYER - Indian Capital Technology Center - Coweta</a:t>
            </a:r>
          </a:p>
          <a:p>
            <a:pPr marL="0" indent="0">
              <a:buNone/>
            </a:pPr>
            <a:r>
              <a:rPr lang="en-US" sz="2100" dirty="0"/>
              <a:t>3	Rodriguez; Todd - Tulsa Tech HSC - Clark</a:t>
            </a:r>
          </a:p>
          <a:p>
            <a:pPr marL="0" indent="0">
              <a:buNone/>
            </a:pPr>
            <a:r>
              <a:rPr lang="en-US" sz="2100" dirty="0"/>
              <a:t>2	Weatherly; Gutierrez; Munn; Balvaneda - Gordon Cooper Technology Center</a:t>
            </a:r>
          </a:p>
          <a:p>
            <a:pPr marL="0" indent="0">
              <a:buNone/>
            </a:pPr>
            <a:r>
              <a:rPr lang="en-US" sz="2100" dirty="0"/>
              <a:t>1	Newkirk; Shappley; Bess; Baison - Tulsa Tech Owasso Campus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3689597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Law and Ethics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Harrison Wray - Francis Tuttle Danforth Bowman AM</a:t>
            </a:r>
          </a:p>
          <a:p>
            <a:r>
              <a:rPr lang="en-US" sz="2700"/>
              <a:t>Maddix Anderson - Kiamichi Technology Center Poteau Hardaway</a:t>
            </a:r>
          </a:p>
          <a:p>
            <a:r>
              <a:rPr lang="en-US" sz="2700"/>
              <a:t>Arden Williams - Francis Tuttle Danforth Bowman AM</a:t>
            </a:r>
          </a:p>
          <a:p>
            <a:r>
              <a:rPr lang="en-US" sz="2700"/>
              <a:t>Blake Falling - Indian Capital Technology Center</a:t>
            </a:r>
          </a:p>
          <a:p>
            <a:r>
              <a:rPr lang="en-US" sz="2700"/>
              <a:t>Maddox Wood - Central Technology Center Drumright- Heilmann</a:t>
            </a:r>
          </a:p>
        </p:txBody>
      </p:sp>
    </p:spTree>
    <p:extLst>
      <p:ext uri="{BB962C8B-B14F-4D97-AF65-F5344CB8AC3E}">
        <p14:creationId xmlns:p14="http://schemas.microsoft.com/office/powerpoint/2010/main" val="2067054398"/>
      </p:ext>
    </p:extLst>
  </p:cSld>
  <p:clrMapOvr>
    <a:masterClrMapping/>
  </p:clrMapOvr>
  <p:transition spd="med"/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Law and Ethics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Harrison Wray - Francis Tuttle Danforth Bowman AM</a:t>
            </a:r>
          </a:p>
          <a:p>
            <a:pPr marL="0" indent="0">
              <a:buNone/>
            </a:pPr>
            <a:r>
              <a:rPr lang="en-US" sz="2700" dirty="0"/>
              <a:t>4	Arden Williams - Francis Tuttle Danforth Bowman AM</a:t>
            </a:r>
          </a:p>
          <a:p>
            <a:pPr marL="0" indent="0">
              <a:buNone/>
            </a:pPr>
            <a:r>
              <a:rPr lang="en-US" sz="2700" dirty="0"/>
              <a:t>3	Maddix Anderson - Kiamichi Technology Center Poteau Hardaway</a:t>
            </a:r>
          </a:p>
          <a:p>
            <a:pPr marL="0" indent="0">
              <a:buNone/>
            </a:pPr>
            <a:r>
              <a:rPr lang="en-US" sz="2700" dirty="0"/>
              <a:t>2	Maddox Wood - Central Technology Center Drumright- Heilmann</a:t>
            </a:r>
          </a:p>
          <a:p>
            <a:pPr marL="0" indent="0">
              <a:buNone/>
            </a:pPr>
            <a:r>
              <a:rPr lang="en-US" sz="2700" dirty="0"/>
              <a:t>1	Blake Falling - Indian Capital Technology Center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5344656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ATC-Biochemistry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Kyra Tierney - Jenks HIgh School</a:t>
            </a:r>
          </a:p>
          <a:p>
            <a:pPr marL="0" indent="0">
              <a:buNone/>
            </a:pPr>
            <a:r>
              <a:rPr lang="en-US" sz="2700" dirty="0"/>
              <a:t>4	Kai Hummel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3	Tej Beniwal - Jenks HIgh School</a:t>
            </a:r>
          </a:p>
          <a:p>
            <a:pPr marL="0" indent="0">
              <a:buNone/>
            </a:pPr>
            <a:r>
              <a:rPr lang="en-US" sz="2700" dirty="0"/>
              <a:t>2	Katherine Hill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1	Sreekar Vajjha - Classen SAS HS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5266223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Math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Suhana Bhattacharya - Meridian Technology Center</a:t>
            </a:r>
          </a:p>
          <a:p>
            <a:r>
              <a:rPr lang="en-US" sz="2700" dirty="0"/>
              <a:t>Daniel Ponce Villalobos - High Plains Technical Center – Beaver County</a:t>
            </a:r>
          </a:p>
          <a:p>
            <a:r>
              <a:rPr lang="en-US" sz="2700" dirty="0"/>
              <a:t>Paul Seo - Francis Tuttle Technology Center - BSMA- AM</a:t>
            </a:r>
          </a:p>
          <a:p>
            <a:r>
              <a:rPr lang="en-US" sz="2700" dirty="0"/>
              <a:t>Zia </a:t>
            </a:r>
            <a:r>
              <a:rPr lang="en-US" sz="2700" dirty="0" err="1"/>
              <a:t>Rampsberger</a:t>
            </a:r>
            <a:r>
              <a:rPr lang="en-US" sz="2700" dirty="0"/>
              <a:t> - Mustang High School</a:t>
            </a:r>
          </a:p>
          <a:p>
            <a:r>
              <a:rPr lang="en-US" sz="2700" dirty="0"/>
              <a:t>Ian Jackson - Moore Norman Technology Center Sweetman</a:t>
            </a:r>
          </a:p>
        </p:txBody>
      </p:sp>
    </p:spTree>
    <p:extLst>
      <p:ext uri="{BB962C8B-B14F-4D97-AF65-F5344CB8AC3E}">
        <p14:creationId xmlns:p14="http://schemas.microsoft.com/office/powerpoint/2010/main" val="3588218179"/>
      </p:ext>
    </p:extLst>
  </p:cSld>
  <p:clrMapOvr>
    <a:masterClrMapping/>
  </p:clrMapOvr>
  <p:transition spd="med"/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Math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600201"/>
            <a:ext cx="7715282" cy="3263192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Daniel Ponce Villalobos - High Plains Technical Center – Beaver County</a:t>
            </a:r>
          </a:p>
          <a:p>
            <a:pPr marL="0" indent="0">
              <a:buNone/>
            </a:pPr>
            <a:r>
              <a:rPr lang="en-US" sz="2700" dirty="0"/>
              <a:t>4	Suhana Bhattacharya - Meridian Technology Center</a:t>
            </a:r>
          </a:p>
          <a:p>
            <a:pPr marL="0" indent="0">
              <a:buNone/>
            </a:pPr>
            <a:r>
              <a:rPr lang="en-US" sz="2700" dirty="0"/>
              <a:t>3	Zia Rampsberger - Mustang High School</a:t>
            </a:r>
          </a:p>
          <a:p>
            <a:pPr marL="0" indent="0">
              <a:buNone/>
            </a:pPr>
            <a:r>
              <a:rPr lang="en-US" sz="2700" dirty="0"/>
              <a:t>2	Ian Jackson - Moore Norman Technology Center Sweetman</a:t>
            </a:r>
          </a:p>
          <a:p>
            <a:pPr marL="0" indent="0">
              <a:buNone/>
            </a:pPr>
            <a:r>
              <a:rPr lang="en-US" sz="2700" dirty="0"/>
              <a:t>1	Paul Seo - Francis Tuttle Technology Center - BSMA-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26101413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Reading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r>
              <a:rPr lang="en-US" sz="2700" dirty="0"/>
              <a:t>Diamond Baum - Tri County Tech Center Woods</a:t>
            </a:r>
          </a:p>
          <a:p>
            <a:r>
              <a:rPr lang="en-US" sz="2700" dirty="0"/>
              <a:t>Lainey Foster - Francis Tuttle Danforth Bowman AM</a:t>
            </a:r>
          </a:p>
          <a:p>
            <a:r>
              <a:rPr lang="en-US" sz="2700" dirty="0"/>
              <a:t>Elizabeth Washburn - Edmond Memorial High School</a:t>
            </a:r>
          </a:p>
          <a:p>
            <a:r>
              <a:rPr lang="en-US" sz="2700" dirty="0"/>
              <a:t>Gracie Flores - Kiamichi Technology Center Poteau Hardaway</a:t>
            </a:r>
          </a:p>
          <a:p>
            <a:r>
              <a:rPr lang="en-US" sz="2700" dirty="0"/>
              <a:t>Cadence Chancellor - Moore Norman Technology Center Sweetman</a:t>
            </a:r>
          </a:p>
        </p:txBody>
      </p:sp>
    </p:spTree>
    <p:extLst>
      <p:ext uri="{BB962C8B-B14F-4D97-AF65-F5344CB8AC3E}">
        <p14:creationId xmlns:p14="http://schemas.microsoft.com/office/powerpoint/2010/main" val="214193374"/>
      </p:ext>
    </p:extLst>
  </p:cSld>
  <p:clrMapOvr>
    <a:masterClrMapping/>
  </p:clrMapOvr>
  <p:transition spd="med"/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Reading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86345"/>
            <a:ext cx="7715282" cy="3277047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Diamond Baum - Tri County Tech Center Woods</a:t>
            </a:r>
          </a:p>
          <a:p>
            <a:pPr marL="0" indent="0">
              <a:buNone/>
            </a:pPr>
            <a:r>
              <a:rPr lang="en-US" sz="2700" dirty="0"/>
              <a:t>4	Lainey Foster - Francis Tuttle Danforth Bowman AM</a:t>
            </a:r>
          </a:p>
          <a:p>
            <a:pPr marL="0" indent="0">
              <a:buNone/>
            </a:pPr>
            <a:r>
              <a:rPr lang="en-US" sz="2700" dirty="0"/>
              <a:t>3	Cadence Chancellor - Moore Norman Technology Center Sweetman</a:t>
            </a:r>
          </a:p>
          <a:p>
            <a:pPr marL="0" indent="0">
              <a:buNone/>
            </a:pPr>
            <a:r>
              <a:rPr lang="en-US" sz="2700" dirty="0"/>
              <a:t>2	Elizabeth Washburn - Edmond Memorial High School</a:t>
            </a:r>
          </a:p>
          <a:p>
            <a:pPr marL="0" indent="0">
              <a:buNone/>
            </a:pPr>
            <a:r>
              <a:rPr lang="en-US" sz="2700" dirty="0"/>
              <a:t>1	Gracie Flores - Kiamichi Technology Center Poteau Hardaway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095565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Spelling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William Harris - Tulsa Tech Peoria - Massey</a:t>
            </a:r>
          </a:p>
          <a:p>
            <a:r>
              <a:rPr lang="en-US" sz="2700" dirty="0"/>
              <a:t>Ciara Jackson - Central Technology Center</a:t>
            </a:r>
          </a:p>
          <a:p>
            <a:r>
              <a:rPr lang="en-US" sz="2700" dirty="0"/>
              <a:t>Macey Trent - Moore Norman Tech Center Jones</a:t>
            </a:r>
          </a:p>
          <a:p>
            <a:r>
              <a:rPr lang="en-US" sz="2700" dirty="0"/>
              <a:t>Meredith Espinoza - Tulsa Tech HSC - Peterson</a:t>
            </a:r>
          </a:p>
          <a:p>
            <a:r>
              <a:rPr lang="en-US" sz="2700" dirty="0"/>
              <a:t>Kailani Washington - Tulsa Tech HSC - Peterson</a:t>
            </a:r>
          </a:p>
        </p:txBody>
      </p:sp>
    </p:spTree>
    <p:extLst>
      <p:ext uri="{BB962C8B-B14F-4D97-AF65-F5344CB8AC3E}">
        <p14:creationId xmlns:p14="http://schemas.microsoft.com/office/powerpoint/2010/main" val="2897474297"/>
      </p:ext>
    </p:extLst>
  </p:cSld>
  <p:clrMapOvr>
    <a:masterClrMapping/>
  </p:clrMapOvr>
  <p:transition spd="med"/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Spelling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Ciara Jackson - Central Technology Center</a:t>
            </a:r>
          </a:p>
          <a:p>
            <a:pPr marL="0" indent="0">
              <a:buNone/>
            </a:pPr>
            <a:r>
              <a:rPr lang="en-US" sz="2700" dirty="0"/>
              <a:t>4	Macey Trent - Moore Norman Tech Center Jones</a:t>
            </a:r>
          </a:p>
          <a:p>
            <a:pPr marL="0" indent="0">
              <a:buNone/>
            </a:pPr>
            <a:r>
              <a:rPr lang="en-US" sz="2700" dirty="0"/>
              <a:t>3	William Harris - Tulsa Tech Peoria - Massey</a:t>
            </a:r>
          </a:p>
          <a:p>
            <a:pPr marL="0" indent="0">
              <a:buNone/>
            </a:pPr>
            <a:r>
              <a:rPr lang="en-US" sz="2700" dirty="0"/>
              <a:t>2	Kailani Washington - Tulsa Tech HSC - Peterson</a:t>
            </a:r>
          </a:p>
          <a:p>
            <a:pPr marL="0" indent="0">
              <a:buNone/>
            </a:pPr>
            <a:r>
              <a:rPr lang="en-US" sz="2700" dirty="0"/>
              <a:t>1	Meredith Espinoza - Tulsa Tech HSC - Peterson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4896023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Terminology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r>
              <a:rPr lang="en-US" sz="2700" dirty="0"/>
              <a:t>Eesha Katta - Oklahoma School Of Science And Math</a:t>
            </a:r>
          </a:p>
          <a:p>
            <a:r>
              <a:rPr lang="en-US" sz="2700" dirty="0"/>
              <a:t>Ethan </a:t>
            </a:r>
            <a:r>
              <a:rPr lang="en-US" sz="2700" dirty="0" err="1"/>
              <a:t>Seilas</a:t>
            </a:r>
            <a:r>
              <a:rPr lang="en-US" sz="2700" dirty="0"/>
              <a:t> - Oklahoma School Of Science And Math</a:t>
            </a:r>
          </a:p>
          <a:p>
            <a:r>
              <a:rPr lang="en-US" sz="2700" dirty="0"/>
              <a:t>Valeria Valdez - Francis Tuttle Technology Center - BSMA- AM</a:t>
            </a:r>
          </a:p>
          <a:p>
            <a:r>
              <a:rPr lang="en-US" sz="2700" dirty="0"/>
              <a:t>Daniel Benzor - Autry Technology Center McCullough</a:t>
            </a:r>
          </a:p>
          <a:p>
            <a:r>
              <a:rPr lang="en-US" sz="2700" dirty="0"/>
              <a:t>Lia Oliver - US Grant High School</a:t>
            </a:r>
          </a:p>
        </p:txBody>
      </p:sp>
    </p:spTree>
    <p:extLst>
      <p:ext uri="{BB962C8B-B14F-4D97-AF65-F5344CB8AC3E}">
        <p14:creationId xmlns:p14="http://schemas.microsoft.com/office/powerpoint/2010/main" val="322237268"/>
      </p:ext>
    </p:extLst>
  </p:cSld>
  <p:clrMapOvr>
    <a:masterClrMapping/>
  </p:clrMapOvr>
  <p:transition spd="med"/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Medical Terminology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2700" dirty="0"/>
              <a:t>5	Daniel Benzor - Autry Technology Center McCullough</a:t>
            </a:r>
          </a:p>
          <a:p>
            <a:pPr marL="0" indent="0">
              <a:buNone/>
            </a:pPr>
            <a:r>
              <a:rPr lang="en-US" sz="2700" dirty="0"/>
              <a:t>4	Valeria Valdez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3	Eesha Katta - Oklahoma School Of Science And Math</a:t>
            </a:r>
          </a:p>
          <a:p>
            <a:pPr marL="0" indent="0">
              <a:buNone/>
            </a:pPr>
            <a:r>
              <a:rPr lang="en-US" sz="2700" dirty="0"/>
              <a:t>2	Lia Oliver - US Grant High School</a:t>
            </a:r>
          </a:p>
          <a:p>
            <a:pPr marL="0" indent="0">
              <a:buNone/>
            </a:pPr>
            <a:r>
              <a:rPr lang="en-US" sz="2700" dirty="0"/>
              <a:t>1	Ethan Seilas - Oklahoma School Of Science And Math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684649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Mental Health Promotion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 err="1"/>
              <a:t>Stidwell</a:t>
            </a:r>
            <a:r>
              <a:rPr lang="en-US" sz="2100" dirty="0"/>
              <a:t>; Qayyum; Nwigwe - Francis Tuttle Technology Center - BSMA- AM</a:t>
            </a:r>
          </a:p>
          <a:p>
            <a:r>
              <a:rPr lang="en-US" sz="2100" dirty="0"/>
              <a:t>Woody; Morgan; Mann; Crouch; Williams - Moore Norman Tech Center - PTS - Romero</a:t>
            </a:r>
          </a:p>
          <a:p>
            <a:r>
              <a:rPr lang="en-US" sz="2100" dirty="0"/>
              <a:t>Gillen; Waters; Castillo; </a:t>
            </a:r>
            <a:r>
              <a:rPr lang="en-US" sz="2100" dirty="0" err="1"/>
              <a:t>Rickwalt</a:t>
            </a:r>
            <a:r>
              <a:rPr lang="en-US" sz="2100" dirty="0"/>
              <a:t> - Moore Norman Technology Center Sweetman</a:t>
            </a:r>
          </a:p>
          <a:p>
            <a:r>
              <a:rPr lang="en-US" sz="2100" dirty="0"/>
              <a:t>Almanza; Wallace; Williams - Tri County Technology Center</a:t>
            </a:r>
          </a:p>
          <a:p>
            <a:r>
              <a:rPr lang="en-US" sz="2100" dirty="0"/>
              <a:t>Gates; Busler - Gordon Cooper Shawnee- Health Careers B </a:t>
            </a:r>
          </a:p>
        </p:txBody>
      </p:sp>
    </p:spTree>
    <p:extLst>
      <p:ext uri="{BB962C8B-B14F-4D97-AF65-F5344CB8AC3E}">
        <p14:creationId xmlns:p14="http://schemas.microsoft.com/office/powerpoint/2010/main" val="2517158616"/>
      </p:ext>
    </p:extLst>
  </p:cSld>
  <p:clrMapOvr>
    <a:masterClrMapping/>
  </p:clrMapOvr>
  <p:transition spd="med"/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Mental Health Promotion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Gillen; Waters; Castillo; Rickwalt - Moore Norman Technology Center Sweetman</a:t>
            </a:r>
          </a:p>
          <a:p>
            <a:pPr marL="0" indent="0">
              <a:buNone/>
            </a:pPr>
            <a:r>
              <a:rPr lang="en-US" sz="2100" dirty="0"/>
              <a:t>4	Woody; Morgan; Mann; Crouch; Williams - Moore Norman Tech Center - PTS - Romero</a:t>
            </a:r>
          </a:p>
          <a:p>
            <a:pPr marL="0" indent="0">
              <a:buNone/>
            </a:pPr>
            <a:r>
              <a:rPr lang="en-US" sz="2100" dirty="0"/>
              <a:t>3	Almanza; Wallace; Williams - Tri County Technology Center</a:t>
            </a:r>
          </a:p>
          <a:p>
            <a:pPr marL="0" indent="0">
              <a:buNone/>
            </a:pPr>
            <a:r>
              <a:rPr lang="en-US" sz="2100" dirty="0"/>
              <a:t>2	Stidwell; Qayyum; Nwigwe - Francis Tuttle Technology Center - BSMA- AM</a:t>
            </a:r>
          </a:p>
          <a:p>
            <a:pPr marL="0" indent="0">
              <a:buNone/>
            </a:pPr>
            <a:r>
              <a:rPr lang="en-US" sz="2100" dirty="0"/>
              <a:t>1	Gates; Busler - Gordon Cooper Shawnee- Health Careers B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7422508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ATC-Biology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r>
              <a:rPr lang="en-US" sz="2700" dirty="0"/>
              <a:t>Payton Demarus - Francis Tuttle Danforth Bowman AM</a:t>
            </a:r>
          </a:p>
          <a:p>
            <a:r>
              <a:rPr lang="en-US" sz="2700" dirty="0"/>
              <a:t>Sreekar </a:t>
            </a:r>
            <a:r>
              <a:rPr lang="en-US" sz="2700" dirty="0" err="1"/>
              <a:t>Vajjha</a:t>
            </a:r>
            <a:r>
              <a:rPr lang="en-US" sz="2700" dirty="0"/>
              <a:t> - Classen SAS HS</a:t>
            </a:r>
          </a:p>
          <a:p>
            <a:r>
              <a:rPr lang="en-US" sz="2700" dirty="0"/>
              <a:t>Maddex Tran - Francis Tuttle Technology Center - BSMA- AM</a:t>
            </a:r>
          </a:p>
          <a:p>
            <a:r>
              <a:rPr lang="en-US" sz="2700" dirty="0"/>
              <a:t>Sai Annan - Francis Tuttle Technology Center - BSMA- AM</a:t>
            </a:r>
          </a:p>
          <a:p>
            <a:r>
              <a:rPr lang="en-US" sz="2700" dirty="0"/>
              <a:t>Kameron Arnold - Francis Tuttle Technology Center - BSMA- AM</a:t>
            </a:r>
          </a:p>
        </p:txBody>
      </p:sp>
    </p:spTree>
    <p:extLst>
      <p:ext uri="{BB962C8B-B14F-4D97-AF65-F5344CB8AC3E}">
        <p14:creationId xmlns:p14="http://schemas.microsoft.com/office/powerpoint/2010/main" val="11655555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MRC Partnership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/>
              <a:t>Pagaduan; Khan; Hill; Hyatt; Atkinson - Francis Tuttle Technology Center - BSMA- PM</a:t>
            </a:r>
          </a:p>
        </p:txBody>
      </p:sp>
    </p:spTree>
    <p:extLst>
      <p:ext uri="{BB962C8B-B14F-4D97-AF65-F5344CB8AC3E}">
        <p14:creationId xmlns:p14="http://schemas.microsoft.com/office/powerpoint/2010/main" val="2159896957"/>
      </p:ext>
    </p:extLst>
  </p:cSld>
  <p:clrMapOvr>
    <a:masterClrMapping/>
  </p:clrMapOvr>
  <p:transition spd="med"/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MRC Partnership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1	Pagaduan; Khan; Hill; Hyatt; Atkinson - Francis Tuttle Technology Center - BSMA- PM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94075711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Nursing Assisting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r>
              <a:rPr lang="en-US" sz="2700" dirty="0"/>
              <a:t>Sierra Newberry - CV Tech-COWAN - HEALTH CAREERS 2 (AUA)</a:t>
            </a:r>
          </a:p>
          <a:p>
            <a:r>
              <a:rPr lang="en-US" sz="2700" dirty="0"/>
              <a:t>Yajaira Camarena - Autry Technology Center McCullough</a:t>
            </a:r>
          </a:p>
          <a:p>
            <a:r>
              <a:rPr lang="en-US" sz="2700" dirty="0"/>
              <a:t>Michelle Onyango </a:t>
            </a:r>
            <a:r>
              <a:rPr lang="en-US" sz="2700" dirty="0" err="1"/>
              <a:t>Nyagetiria</a:t>
            </a:r>
            <a:r>
              <a:rPr lang="en-US" sz="2700" dirty="0"/>
              <a:t> - Edmond Memorial High School</a:t>
            </a:r>
          </a:p>
          <a:p>
            <a:r>
              <a:rPr lang="en-US" sz="2700" dirty="0"/>
              <a:t>Erica Brodie - Central Tech Sapulpa Brown</a:t>
            </a:r>
          </a:p>
          <a:p>
            <a:r>
              <a:rPr lang="en-US" sz="2700" dirty="0"/>
              <a:t>Kendall Shawnee - Gordon Cooper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895799088"/>
      </p:ext>
    </p:extLst>
  </p:cSld>
  <p:clrMapOvr>
    <a:masterClrMapping/>
  </p:clrMapOvr>
  <p:transition spd="med"/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Nursing Assisting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2700" dirty="0"/>
              <a:t>5	Michelle Onyango Nyagetiria - Edmond Memorial High School</a:t>
            </a:r>
          </a:p>
          <a:p>
            <a:pPr marL="0" indent="0">
              <a:buNone/>
            </a:pPr>
            <a:r>
              <a:rPr lang="en-US" sz="2700" dirty="0"/>
              <a:t>4	Erica Brodie - Central Tech Sapulpa Brown</a:t>
            </a:r>
          </a:p>
          <a:p>
            <a:pPr marL="0" indent="0">
              <a:buNone/>
            </a:pPr>
            <a:r>
              <a:rPr lang="en-US" sz="2700" dirty="0"/>
              <a:t>3	Kendall Shawnee - Gordon Cooper Technology Center</a:t>
            </a:r>
          </a:p>
          <a:p>
            <a:pPr marL="0" indent="0">
              <a:buNone/>
            </a:pPr>
            <a:r>
              <a:rPr lang="en-US" sz="2700" dirty="0"/>
              <a:t>2	Yajaira Camarena - Autry Technology Center McCullough</a:t>
            </a:r>
          </a:p>
          <a:p>
            <a:pPr marL="0" indent="0">
              <a:buNone/>
            </a:pPr>
            <a:r>
              <a:rPr lang="en-US" sz="2700" dirty="0"/>
              <a:t>1	Sierra Newberry - CV Tech-COWAN - HEALTH CAREERS 2 (AUA)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9579356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Nutrition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Emery Hassebroek - Francis Tuttle Technology Center - BSMA- AM</a:t>
            </a:r>
          </a:p>
          <a:p>
            <a:r>
              <a:rPr lang="en-US" sz="2700"/>
              <a:t>Falon Bark - Northeast Tech, Pryor </a:t>
            </a:r>
          </a:p>
          <a:p>
            <a:r>
              <a:rPr lang="en-US" sz="2700"/>
              <a:t>Samiya Panjwani - Francis Tuttle Technology Center - BSMA- AM</a:t>
            </a:r>
          </a:p>
          <a:p>
            <a:r>
              <a:rPr lang="en-US" sz="2700"/>
              <a:t>Gwyneth Freshour - Francis Tuttle Danforth Bowman AM</a:t>
            </a:r>
          </a:p>
          <a:p>
            <a:r>
              <a:rPr lang="en-US" sz="2700"/>
              <a:t>Eishal Akhlaq - Tulsa Tech - HSEP Bowden</a:t>
            </a:r>
          </a:p>
        </p:txBody>
      </p:sp>
    </p:spTree>
    <p:extLst>
      <p:ext uri="{BB962C8B-B14F-4D97-AF65-F5344CB8AC3E}">
        <p14:creationId xmlns:p14="http://schemas.microsoft.com/office/powerpoint/2010/main" val="3865644841"/>
      </p:ext>
    </p:extLst>
  </p:cSld>
  <p:clrMapOvr>
    <a:masterClrMapping/>
  </p:clrMapOvr>
  <p:transition spd="med"/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Nutrition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Gwyneth Freshour - Francis Tuttle Danforth Bowman AM</a:t>
            </a:r>
          </a:p>
          <a:p>
            <a:pPr marL="0" indent="0">
              <a:buNone/>
            </a:pPr>
            <a:r>
              <a:rPr lang="en-US" sz="2700" dirty="0"/>
              <a:t>4	Eishal Akhlaq - Tulsa Tech - HSEP Bowden</a:t>
            </a:r>
          </a:p>
          <a:p>
            <a:pPr marL="0" indent="0">
              <a:buNone/>
            </a:pPr>
            <a:r>
              <a:rPr lang="en-US" sz="2700" dirty="0"/>
              <a:t>3	Emery Hassebroek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2	Samiya Panjwani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1	Falon Bark - Northeast Tech, Pryor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3363422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Occupational Therapy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Brylei Mahoney - Mid-America Technology Center</a:t>
            </a:r>
          </a:p>
          <a:p>
            <a:r>
              <a:rPr lang="en-US" sz="2700" dirty="0"/>
              <a:t>Teagen Wilkerson - Durant High School</a:t>
            </a:r>
          </a:p>
          <a:p>
            <a:r>
              <a:rPr lang="en-US" sz="2700" dirty="0"/>
              <a:t>Taryn Poteet - CV Tech-COWAN - PHYSICAL THERAPY</a:t>
            </a:r>
          </a:p>
          <a:p>
            <a:r>
              <a:rPr lang="en-US" sz="2700" dirty="0"/>
              <a:t>Kaitlyn Smith - Eastern Oklahoma County Tech - Hawkins</a:t>
            </a:r>
          </a:p>
          <a:p>
            <a:r>
              <a:rPr lang="en-US" sz="2700" dirty="0"/>
              <a:t>Delilah Fritz - CTTC</a:t>
            </a:r>
          </a:p>
        </p:txBody>
      </p:sp>
    </p:spTree>
    <p:extLst>
      <p:ext uri="{BB962C8B-B14F-4D97-AF65-F5344CB8AC3E}">
        <p14:creationId xmlns:p14="http://schemas.microsoft.com/office/powerpoint/2010/main" val="2543532960"/>
      </p:ext>
    </p:extLst>
  </p:cSld>
  <p:clrMapOvr>
    <a:masterClrMapping/>
  </p:clrMapOvr>
  <p:transition spd="med"/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Occupational Therapy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Taryn Poteet - CV Tech-COWAN - PHYSICAL THERAPY</a:t>
            </a:r>
          </a:p>
          <a:p>
            <a:pPr marL="0" indent="0">
              <a:buNone/>
            </a:pPr>
            <a:r>
              <a:rPr lang="en-US" sz="2700" dirty="0"/>
              <a:t>4	Teagen Wilkerson - Durant High School</a:t>
            </a:r>
          </a:p>
          <a:p>
            <a:pPr marL="0" indent="0">
              <a:buNone/>
            </a:pPr>
            <a:r>
              <a:rPr lang="en-US" sz="2700" dirty="0"/>
              <a:t>3	Brylei Mahoney - Mid-America Technology Center</a:t>
            </a:r>
          </a:p>
          <a:p>
            <a:pPr marL="0" indent="0">
              <a:buNone/>
            </a:pPr>
            <a:r>
              <a:rPr lang="en-US" sz="2700" dirty="0"/>
              <a:t>2	Kaitlyn Smith - Eastern Oklahoma County Tech - Hawkins</a:t>
            </a:r>
          </a:p>
          <a:p>
            <a:pPr marL="0" indent="0">
              <a:buNone/>
            </a:pPr>
            <a:r>
              <a:rPr lang="en-US" sz="2700" dirty="0"/>
              <a:t>1	Delilah Fritz - CTTC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72030548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PA- Medical Case Challenge (Pilot)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/>
              <a:t>Hunt; Pressley - Metro Technology Center. Conlee</a:t>
            </a:r>
          </a:p>
          <a:p>
            <a:r>
              <a:rPr lang="en-US" sz="2100"/>
              <a:t>Carey; Ross - Metro Technology Center. Conlee</a:t>
            </a:r>
          </a:p>
          <a:p>
            <a:r>
              <a:rPr lang="en-US" sz="2100"/>
              <a:t>King; Lu - Tulsa Tech LEM </a:t>
            </a:r>
          </a:p>
          <a:p>
            <a:r>
              <a:rPr lang="en-US" sz="2100"/>
              <a:t>Pesch; Karriman - Tulsa Tech LEM </a:t>
            </a:r>
          </a:p>
          <a:p>
            <a:r>
              <a:rPr lang="en-US" sz="2100"/>
              <a:t>Cato; Gorden - Tulsa Tech Peoria - Massey</a:t>
            </a:r>
          </a:p>
        </p:txBody>
      </p:sp>
    </p:spTree>
    <p:extLst>
      <p:ext uri="{BB962C8B-B14F-4D97-AF65-F5344CB8AC3E}">
        <p14:creationId xmlns:p14="http://schemas.microsoft.com/office/powerpoint/2010/main" val="3473575605"/>
      </p:ext>
    </p:extLst>
  </p:cSld>
  <p:clrMapOvr>
    <a:masterClrMapping/>
  </p:clrMapOvr>
  <p:transition spd="med"/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PA- Medical Case Challenge (Pilot)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Carey; Ross - Metro Technology Center. Conlee</a:t>
            </a:r>
          </a:p>
          <a:p>
            <a:pPr marL="0" indent="0">
              <a:buNone/>
            </a:pPr>
            <a:r>
              <a:rPr lang="en-US" sz="2100" dirty="0"/>
              <a:t>4	Hunt; Pressley - Metro Technology Center. Conlee</a:t>
            </a:r>
          </a:p>
          <a:p>
            <a:pPr marL="0" indent="0">
              <a:buNone/>
            </a:pPr>
            <a:r>
              <a:rPr lang="en-US" sz="2100" dirty="0"/>
              <a:t>3	Cato; Gorden - Tulsa Tech Peoria - Massey</a:t>
            </a:r>
          </a:p>
          <a:p>
            <a:pPr marL="0" indent="0">
              <a:buNone/>
            </a:pPr>
            <a:r>
              <a:rPr lang="en-US" sz="2100" dirty="0"/>
              <a:t>2	King; Lu - Tulsa Tech LEM </a:t>
            </a:r>
          </a:p>
          <a:p>
            <a:pPr marL="0" indent="0">
              <a:buNone/>
            </a:pPr>
            <a:r>
              <a:rPr lang="en-US" sz="2100" dirty="0"/>
              <a:t>1	Pesch; Karriman - Tulsa Tech LEM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0903548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ATC-Biology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06237"/>
            <a:ext cx="7715282" cy="3457156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Payton Demarus - Francis Tuttle Danforth Bowman AM</a:t>
            </a:r>
          </a:p>
          <a:p>
            <a:pPr marL="0" indent="0">
              <a:buNone/>
            </a:pPr>
            <a:r>
              <a:rPr lang="en-US" sz="2700" dirty="0"/>
              <a:t>4	Sai Annan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3	Maddex Tran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2	Sreekar Vajjha - Classen SAS HS</a:t>
            </a:r>
          </a:p>
          <a:p>
            <a:pPr marL="0" indent="0">
              <a:buNone/>
            </a:pPr>
            <a:r>
              <a:rPr lang="en-US" sz="2700" dirty="0"/>
              <a:t>1	Kameron Arnold - Francis Tuttle Technology Center - BSMA-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2381562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Parliamentary Procedure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/>
              <a:t>Perales-Barron; Mazon; Billings; Nguyen; Thompson; Ojomu - CV Tech-COWAN - HEALTH CAREERS 1 (CNA)</a:t>
            </a:r>
          </a:p>
          <a:p>
            <a:r>
              <a:rPr lang="en-US" sz="2100"/>
              <a:t>Beers; Watson; Jedele; Matthis; Perez-Sepulveda; Gonzalez; Foushee; Wallin - CV Tech-COWAN - HEALTH CAREERS 2 (AUA)</a:t>
            </a:r>
          </a:p>
          <a:p>
            <a:r>
              <a:rPr lang="en-US" sz="2100"/>
              <a:t>Johnson; Jones; Harris; Lyon; Duong - Francis Tuttle Technology Center - BSMA- PM</a:t>
            </a:r>
          </a:p>
          <a:p>
            <a:r>
              <a:rPr lang="en-US" sz="2100"/>
              <a:t>Gopisetti; Mattewada; O'Hare; Selvakumar; Bui; Thotala; Hopkins; Pasula - Francis Tuttle Technology Center - BSMA- AM</a:t>
            </a:r>
          </a:p>
        </p:txBody>
      </p:sp>
    </p:spTree>
    <p:extLst>
      <p:ext uri="{BB962C8B-B14F-4D97-AF65-F5344CB8AC3E}">
        <p14:creationId xmlns:p14="http://schemas.microsoft.com/office/powerpoint/2010/main" val="1692214948"/>
      </p:ext>
    </p:extLst>
  </p:cSld>
  <p:clrMapOvr>
    <a:masterClrMapping/>
  </p:clrMapOvr>
  <p:transition spd="med"/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Parliamentary Procedure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79419"/>
            <a:ext cx="7715282" cy="3283974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4	Johnson; Jones; Harris; Lyon; Duong - Francis Tuttle Technology Center - BSMA- PM</a:t>
            </a:r>
          </a:p>
          <a:p>
            <a:pPr marL="0" indent="0">
              <a:buNone/>
            </a:pPr>
            <a:r>
              <a:rPr lang="en-US" sz="2100" dirty="0"/>
              <a:t>3	Perales-Barron; Mazon; Billings; Nguyen; Thompson; Ojomu - CV Tech-COWAN - HEALTH CAREERS 1 (CNA)</a:t>
            </a:r>
          </a:p>
          <a:p>
            <a:pPr marL="0" indent="0">
              <a:buNone/>
            </a:pPr>
            <a:r>
              <a:rPr lang="en-US" sz="2100" dirty="0"/>
              <a:t>2	Gopisetti; Mattewada; O'Hare; Selvakumar; Bui; Thotala; Hopkins; Pasula - Francis Tuttle Technology Center - BSMA- AM</a:t>
            </a:r>
          </a:p>
          <a:p>
            <a:pPr marL="0" indent="0">
              <a:buNone/>
            </a:pPr>
            <a:r>
              <a:rPr lang="en-US" sz="2100" dirty="0"/>
              <a:t>1	Beers; Watson; Jedele; Matthis; Perez-Sepulveda; Gonzalez; Foushee; Wallin - CV Tech-COWAN - HEALTH CAREERS 2 (AUA)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40410431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Pathophysiology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Rebekah Raglow - Francis Tuttle Danforth Bowman AM</a:t>
            </a:r>
          </a:p>
          <a:p>
            <a:r>
              <a:rPr lang="en-US" sz="2700"/>
              <a:t>Talan Dobson - Green Country Technology Center Longan </a:t>
            </a:r>
          </a:p>
          <a:p>
            <a:r>
              <a:rPr lang="en-US" sz="2700"/>
              <a:t>Gretchen Wald - Meridian Technology Center</a:t>
            </a:r>
          </a:p>
          <a:p>
            <a:r>
              <a:rPr lang="en-US" sz="2700"/>
              <a:t>Lam Thai - CV Tech-COWAN - MEDICAL ASSISTING</a:t>
            </a:r>
          </a:p>
          <a:p>
            <a:r>
              <a:rPr lang="en-US" sz="2700"/>
              <a:t>Baylor Campbell - Green Country Technology Center Longan </a:t>
            </a:r>
          </a:p>
        </p:txBody>
      </p:sp>
    </p:spTree>
    <p:extLst>
      <p:ext uri="{BB962C8B-B14F-4D97-AF65-F5344CB8AC3E}">
        <p14:creationId xmlns:p14="http://schemas.microsoft.com/office/powerpoint/2010/main" val="295844260"/>
      </p:ext>
    </p:extLst>
  </p:cSld>
  <p:clrMapOvr>
    <a:masterClrMapping/>
  </p:clrMapOvr>
  <p:transition spd="med"/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Pathophysiology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Lam Thai - CV Tech-COWAN - MEDICAL ASSISTING</a:t>
            </a:r>
          </a:p>
          <a:p>
            <a:pPr marL="0" indent="0">
              <a:buNone/>
            </a:pPr>
            <a:r>
              <a:rPr lang="en-US" sz="2700" dirty="0"/>
              <a:t>4	Gretchen Wald - Meridian Technology Center</a:t>
            </a:r>
          </a:p>
          <a:p>
            <a:pPr marL="0" indent="0">
              <a:buNone/>
            </a:pPr>
            <a:r>
              <a:rPr lang="en-US" sz="2700" dirty="0"/>
              <a:t>3	Talan Dobson - Green Country Technology Center Longan </a:t>
            </a:r>
          </a:p>
          <a:p>
            <a:pPr marL="0" indent="0">
              <a:buNone/>
            </a:pPr>
            <a:r>
              <a:rPr lang="en-US" sz="2700" dirty="0"/>
              <a:t>2	Baylor Campbell - Green Country Technology Center Longan </a:t>
            </a:r>
          </a:p>
          <a:p>
            <a:pPr marL="0" indent="0">
              <a:buNone/>
            </a:pPr>
            <a:r>
              <a:rPr lang="en-US" sz="2700" dirty="0"/>
              <a:t>1	Rebekah Raglow - Francis Tuttle Danforth Bowman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335803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Patient Care Technician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85000" lnSpcReduction="1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Kahlia Bush - CV Tech-COWAN - HEALTH CAREERS 2 (AUA)</a:t>
            </a:r>
          </a:p>
          <a:p>
            <a:r>
              <a:rPr lang="en-US" sz="2700"/>
              <a:t>Tara Fricks - Indian Capital Technology Center-Sallisaw</a:t>
            </a:r>
          </a:p>
          <a:p>
            <a:r>
              <a:rPr lang="en-US" sz="2700"/>
              <a:t>Amelia Ramos - CV Tech-COWAN - HEALTH CAREERS 2 (AUA)</a:t>
            </a:r>
          </a:p>
          <a:p>
            <a:r>
              <a:rPr lang="en-US" sz="2700"/>
              <a:t>Casey Davis - Francis Tuttle Danforth Bowman AM</a:t>
            </a:r>
          </a:p>
          <a:p>
            <a:r>
              <a:rPr lang="en-US" sz="2700"/>
              <a:t>America Atilano - CV Tech-COWAN - HEALTH CAREERS 2 (AUA)</a:t>
            </a:r>
          </a:p>
        </p:txBody>
      </p:sp>
    </p:spTree>
    <p:extLst>
      <p:ext uri="{BB962C8B-B14F-4D97-AF65-F5344CB8AC3E}">
        <p14:creationId xmlns:p14="http://schemas.microsoft.com/office/powerpoint/2010/main" val="2731594164"/>
      </p:ext>
    </p:extLst>
  </p:cSld>
  <p:clrMapOvr>
    <a:masterClrMapping/>
  </p:clrMapOvr>
  <p:transition spd="med"/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Patient Care Technician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2700" dirty="0"/>
              <a:t>5	Tara Fricks - Indian Capital Technology Center-Sallisaw</a:t>
            </a:r>
          </a:p>
          <a:p>
            <a:pPr marL="0" indent="0">
              <a:buNone/>
            </a:pPr>
            <a:r>
              <a:rPr lang="en-US" sz="2700" dirty="0"/>
              <a:t>4	Casey Davis - Francis Tuttle Danforth Bowman AM</a:t>
            </a:r>
          </a:p>
          <a:p>
            <a:pPr marL="0" indent="0">
              <a:buNone/>
            </a:pPr>
            <a:r>
              <a:rPr lang="en-US" sz="2700" dirty="0"/>
              <a:t>3	America Atilano - CV Tech-COWAN - HEALTH CAREERS 2 (AUA)</a:t>
            </a:r>
          </a:p>
          <a:p>
            <a:pPr marL="0" indent="0">
              <a:buNone/>
            </a:pPr>
            <a:r>
              <a:rPr lang="en-US" sz="2700" dirty="0"/>
              <a:t>2	Amelia Ramos - CV Tech-COWAN - HEALTH CAREERS 2 (AUA)</a:t>
            </a:r>
          </a:p>
          <a:p>
            <a:pPr marL="0" indent="0">
              <a:buNone/>
            </a:pPr>
            <a:r>
              <a:rPr lang="en-US" sz="2700" dirty="0"/>
              <a:t>1	Kahlia Bush - CV Tech-COWAN - HEALTH CAREERS 2 (AUA)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91927833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Personal Care 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Jocelyn Bufford - Francis Tuttle Danforth PM Meek</a:t>
            </a:r>
          </a:p>
          <a:p>
            <a:r>
              <a:rPr lang="en-US" sz="2700"/>
              <a:t>Kenley White - Mid-America Technology Center</a:t>
            </a:r>
          </a:p>
          <a:p>
            <a:r>
              <a:rPr lang="en-US" sz="2700"/>
              <a:t>KiyaraOnna Dan - Indian Capital Technology Center - McKinney</a:t>
            </a:r>
          </a:p>
          <a:p>
            <a:r>
              <a:rPr lang="en-US" sz="2700"/>
              <a:t>Hope Hodson - Tulsa Tech HSC - Peterson</a:t>
            </a:r>
          </a:p>
          <a:p>
            <a:r>
              <a:rPr lang="en-US" sz="2700"/>
              <a:t>Amber Swayze - Wes Watkins Technology - Joslin </a:t>
            </a:r>
          </a:p>
        </p:txBody>
      </p:sp>
    </p:spTree>
    <p:extLst>
      <p:ext uri="{BB962C8B-B14F-4D97-AF65-F5344CB8AC3E}">
        <p14:creationId xmlns:p14="http://schemas.microsoft.com/office/powerpoint/2010/main" val="3659667374"/>
      </p:ext>
    </p:extLst>
  </p:cSld>
  <p:clrMapOvr>
    <a:masterClrMapping/>
  </p:clrMapOvr>
  <p:transition spd="med"/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Personal Care 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r>
              <a:rPr lang="en-US" sz="2700" dirty="0"/>
              <a:t>5	Jocelyn Bufford - Francis Tuttle Danforth PM Meek</a:t>
            </a:r>
          </a:p>
          <a:p>
            <a:pPr marL="0" indent="0">
              <a:buNone/>
            </a:pPr>
            <a:r>
              <a:rPr lang="en-US" sz="2700" dirty="0"/>
              <a:t>4	Hope Hodson - Tulsa Tech HSC - Peterson</a:t>
            </a:r>
          </a:p>
          <a:p>
            <a:pPr marL="0" indent="0">
              <a:buNone/>
            </a:pPr>
            <a:r>
              <a:rPr lang="en-US" sz="2700" dirty="0"/>
              <a:t>3	Kenley White - Mid-America Technology Center</a:t>
            </a:r>
          </a:p>
          <a:p>
            <a:pPr marL="0" indent="0">
              <a:buNone/>
            </a:pPr>
            <a:r>
              <a:rPr lang="en-US" sz="2700" dirty="0"/>
              <a:t>2	KiyaraOnna Dan - Indian Capital Technology Center - McKinney</a:t>
            </a:r>
          </a:p>
          <a:p>
            <a:pPr marL="0" indent="0">
              <a:buNone/>
            </a:pPr>
            <a:r>
              <a:rPr lang="en-US" sz="2700" dirty="0"/>
              <a:t>1	Amber Swayze - Wes Watkins Technology - Joslin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0363001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Pharmacology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Lilah Land - Tulsa Tech HSC - Coleman</a:t>
            </a:r>
          </a:p>
          <a:p>
            <a:r>
              <a:rPr lang="en-US" sz="2700"/>
              <a:t>Jordan Kuruvilla - Francis Tuttle Technology Center - BSMA- AM</a:t>
            </a:r>
          </a:p>
          <a:p>
            <a:r>
              <a:rPr lang="en-US" sz="2700"/>
              <a:t>Charlie Peryam - Classen SAS HS</a:t>
            </a:r>
          </a:p>
          <a:p>
            <a:r>
              <a:rPr lang="en-US" sz="2700"/>
              <a:t>Britany Bernal - Tulsa Tech HSC - Coleman</a:t>
            </a:r>
          </a:p>
          <a:p>
            <a:r>
              <a:rPr lang="en-US" sz="2700"/>
              <a:t>Lian Mang - Tulsa Tech HSC - Coleman</a:t>
            </a:r>
          </a:p>
        </p:txBody>
      </p:sp>
    </p:spTree>
    <p:extLst>
      <p:ext uri="{BB962C8B-B14F-4D97-AF65-F5344CB8AC3E}">
        <p14:creationId xmlns:p14="http://schemas.microsoft.com/office/powerpoint/2010/main" val="958233421"/>
      </p:ext>
    </p:extLst>
  </p:cSld>
  <p:clrMapOvr>
    <a:masterClrMapping/>
  </p:clrMapOvr>
  <p:transition spd="med"/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Pharmacology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Lilah Land - Tulsa Tech HSC - Coleman</a:t>
            </a:r>
          </a:p>
          <a:p>
            <a:pPr marL="0" indent="0">
              <a:buNone/>
            </a:pPr>
            <a:r>
              <a:rPr lang="en-US" sz="2700" dirty="0"/>
              <a:t>4	Charlie Peryam - Classen SAS HS</a:t>
            </a:r>
          </a:p>
          <a:p>
            <a:pPr marL="0" indent="0">
              <a:buNone/>
            </a:pPr>
            <a:r>
              <a:rPr lang="en-US" sz="2700" dirty="0"/>
              <a:t>3	Britany Bernal - Tulsa Tech HSC - Coleman</a:t>
            </a:r>
          </a:p>
          <a:p>
            <a:pPr marL="0" indent="0">
              <a:buNone/>
            </a:pPr>
            <a:r>
              <a:rPr lang="en-US" sz="2700" dirty="0"/>
              <a:t>2	Lian Mang - Tulsa Tech HSC - Coleman</a:t>
            </a:r>
          </a:p>
          <a:p>
            <a:pPr marL="0" indent="0">
              <a:buNone/>
            </a:pPr>
            <a:r>
              <a:rPr lang="en-US" sz="2700" dirty="0"/>
              <a:t>1	Jordan Kuruvilla - Francis Tuttle Technology Center - BSMA-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7309856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ATC-Career Development 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Jadira Drag Alvarez - Francis Tuttle Technology Center - BSMA- AM</a:t>
            </a:r>
          </a:p>
          <a:p>
            <a:r>
              <a:rPr lang="en-US" sz="2700" dirty="0"/>
              <a:t>Auriel Parks - Francis Tuttle Technology Center - BSMA- PM</a:t>
            </a:r>
          </a:p>
          <a:p>
            <a:r>
              <a:rPr lang="en-US" sz="2700" dirty="0"/>
              <a:t>Tacie Barlow - Tulsa Tech HSC - Johnson</a:t>
            </a:r>
          </a:p>
          <a:p>
            <a:r>
              <a:rPr lang="en-US" sz="2700" dirty="0"/>
              <a:t>Kayden Cornwall - Gordon Cooper Technology Center</a:t>
            </a:r>
          </a:p>
          <a:p>
            <a:r>
              <a:rPr lang="en-US" sz="2700" dirty="0"/>
              <a:t>Hoang Nguyen - Francis Tuttle Technology Center - BSMA- AM</a:t>
            </a:r>
          </a:p>
        </p:txBody>
      </p:sp>
    </p:spTree>
    <p:extLst>
      <p:ext uri="{BB962C8B-B14F-4D97-AF65-F5344CB8AC3E}">
        <p14:creationId xmlns:p14="http://schemas.microsoft.com/office/powerpoint/2010/main" val="372294863"/>
      </p:ext>
    </p:extLst>
  </p:cSld>
  <p:clrMapOvr>
    <a:masterClrMapping/>
  </p:clrMapOvr>
  <p:transition spd="med"/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Pharmacy Science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Hadley Perrin - Durant High School</a:t>
            </a:r>
          </a:p>
          <a:p>
            <a:r>
              <a:rPr lang="en-US" sz="2700" dirty="0" err="1"/>
              <a:t>Rousny</a:t>
            </a:r>
            <a:r>
              <a:rPr lang="en-US" sz="2700" dirty="0"/>
              <a:t>-Lynn </a:t>
            </a:r>
            <a:r>
              <a:rPr lang="en-US" sz="2700" dirty="0" err="1"/>
              <a:t>Fauglas</a:t>
            </a:r>
            <a:r>
              <a:rPr lang="en-US" sz="2700" dirty="0"/>
              <a:t> - Tulsa Tech HSC - Coleman</a:t>
            </a:r>
          </a:p>
          <a:p>
            <a:r>
              <a:rPr lang="en-US" sz="2700" dirty="0"/>
              <a:t>Regan Kellison - Meridian Technology Center</a:t>
            </a:r>
          </a:p>
          <a:p>
            <a:r>
              <a:rPr lang="en-US" sz="2700" dirty="0"/>
              <a:t>Kate Wallentine - Durant High School</a:t>
            </a:r>
          </a:p>
          <a:p>
            <a:r>
              <a:rPr lang="en-US" sz="2700" dirty="0"/>
              <a:t>Kyric </a:t>
            </a:r>
            <a:r>
              <a:rPr lang="en-US" sz="2700" dirty="0" err="1"/>
              <a:t>Lehrling</a:t>
            </a:r>
            <a:r>
              <a:rPr lang="en-US" sz="2700" dirty="0"/>
              <a:t> - Durant High School</a:t>
            </a:r>
          </a:p>
        </p:txBody>
      </p:sp>
    </p:spTree>
    <p:extLst>
      <p:ext uri="{BB962C8B-B14F-4D97-AF65-F5344CB8AC3E}">
        <p14:creationId xmlns:p14="http://schemas.microsoft.com/office/powerpoint/2010/main" val="3393260118"/>
      </p:ext>
    </p:extLst>
  </p:cSld>
  <p:clrMapOvr>
    <a:masterClrMapping/>
  </p:clrMapOvr>
  <p:transition spd="med"/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Pharmacy Science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58637"/>
            <a:ext cx="7715282" cy="3304756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Rousny-Lynn Fauglas - Tulsa Tech HSC - Coleman</a:t>
            </a:r>
          </a:p>
          <a:p>
            <a:pPr marL="0" indent="0">
              <a:buNone/>
            </a:pPr>
            <a:r>
              <a:rPr lang="en-US" sz="2700" dirty="0"/>
              <a:t>4	Kate Wallentine - Durant High School</a:t>
            </a:r>
          </a:p>
          <a:p>
            <a:pPr marL="0" indent="0">
              <a:buNone/>
            </a:pPr>
            <a:r>
              <a:rPr lang="en-US" sz="2700" dirty="0"/>
              <a:t>3	Regan Kellison - Meridian Technology Center</a:t>
            </a:r>
          </a:p>
          <a:p>
            <a:pPr marL="0" indent="0">
              <a:buNone/>
            </a:pPr>
            <a:r>
              <a:rPr lang="en-US" sz="2700" dirty="0"/>
              <a:t>2	Kyric Lehrling - Durant High School</a:t>
            </a:r>
          </a:p>
          <a:p>
            <a:pPr marL="0" indent="0">
              <a:buNone/>
            </a:pPr>
            <a:r>
              <a:rPr lang="en-US" sz="2700" dirty="0"/>
              <a:t>1	Hadley Perrin - Durant High School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16741751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Phlebotomy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Karina Taybah - Meridian Technology Center</a:t>
            </a:r>
          </a:p>
          <a:p>
            <a:r>
              <a:rPr lang="en-US" sz="2700" dirty="0" err="1"/>
              <a:t>Yelytza</a:t>
            </a:r>
            <a:r>
              <a:rPr lang="en-US" sz="2700" dirty="0"/>
              <a:t> Chavez </a:t>
            </a:r>
            <a:r>
              <a:rPr lang="en-US" sz="2700" dirty="0" err="1"/>
              <a:t>Chavez</a:t>
            </a:r>
            <a:r>
              <a:rPr lang="en-US" sz="2700" dirty="0"/>
              <a:t> - CV Tech-COWAN - HEALTH CAREERS 2 (AUA)</a:t>
            </a:r>
          </a:p>
          <a:p>
            <a:r>
              <a:rPr lang="en-US" sz="2700" dirty="0"/>
              <a:t>Peyton Lee - Central Technology Drumright Fisher</a:t>
            </a:r>
          </a:p>
          <a:p>
            <a:r>
              <a:rPr lang="en-US" sz="2700" dirty="0"/>
              <a:t>Sophia Bottoms - CV Tech-COWAN - HEALTH CAREERS 2 (AUA)</a:t>
            </a:r>
          </a:p>
          <a:p>
            <a:r>
              <a:rPr lang="en-US" sz="2700" dirty="0"/>
              <a:t>Maddison Norris - Tulsa Tech  Owasso White</a:t>
            </a:r>
          </a:p>
        </p:txBody>
      </p:sp>
    </p:spTree>
    <p:extLst>
      <p:ext uri="{BB962C8B-B14F-4D97-AF65-F5344CB8AC3E}">
        <p14:creationId xmlns:p14="http://schemas.microsoft.com/office/powerpoint/2010/main" val="4218055878"/>
      </p:ext>
    </p:extLst>
  </p:cSld>
  <p:clrMapOvr>
    <a:masterClrMapping/>
  </p:clrMapOvr>
  <p:transition spd="med"/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Phlebotomy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Yelytza Chavez Chavez - CV Tech-COWAN - HEALTH CAREERS 2 (AUA)</a:t>
            </a:r>
          </a:p>
          <a:p>
            <a:pPr marL="0" indent="0">
              <a:buNone/>
            </a:pPr>
            <a:r>
              <a:rPr lang="en-US" sz="2700" dirty="0"/>
              <a:t>4	Karina Taybah - Meridian Technology Center</a:t>
            </a:r>
          </a:p>
          <a:p>
            <a:pPr marL="0" indent="0">
              <a:buNone/>
            </a:pPr>
            <a:r>
              <a:rPr lang="en-US" sz="2700" dirty="0"/>
              <a:t>3	Maddison Norris - Tulsa Tech  Owasso White</a:t>
            </a:r>
          </a:p>
          <a:p>
            <a:pPr marL="0" indent="0">
              <a:buNone/>
            </a:pPr>
            <a:r>
              <a:rPr lang="en-US" sz="2700" dirty="0"/>
              <a:t>2	Peyton Lee - Central Technology Drumright Fisher</a:t>
            </a:r>
          </a:p>
          <a:p>
            <a:pPr marL="0" indent="0">
              <a:buNone/>
            </a:pPr>
            <a:r>
              <a:rPr lang="en-US" sz="2700" dirty="0"/>
              <a:t>1	Sophia Bottoms - CV Tech-COWAN - HEALTH CAREERS 2 (AUA)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2252863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Physical Therapy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Braylon Lanon - Moore Norman Tech Center - PTS - Romero</a:t>
            </a:r>
          </a:p>
          <a:p>
            <a:r>
              <a:rPr lang="en-US" sz="2700" dirty="0"/>
              <a:t>Elizabeth Williams - Durant High School</a:t>
            </a:r>
          </a:p>
          <a:p>
            <a:r>
              <a:rPr lang="en-US" sz="2700" dirty="0"/>
              <a:t>Gabriel McDonald - Francis Tuttle Danforth Bowman AM</a:t>
            </a:r>
          </a:p>
          <a:p>
            <a:r>
              <a:rPr lang="en-US" sz="2700" dirty="0"/>
              <a:t>Rayna Kroupa - Moore Norman Tech Center Jones</a:t>
            </a:r>
          </a:p>
          <a:p>
            <a:r>
              <a:rPr lang="en-US" sz="2700" dirty="0"/>
              <a:t>Vanessa Chavez - Pioneer Tech Bodick, Eddinger</a:t>
            </a:r>
          </a:p>
        </p:txBody>
      </p:sp>
    </p:spTree>
    <p:extLst>
      <p:ext uri="{BB962C8B-B14F-4D97-AF65-F5344CB8AC3E}">
        <p14:creationId xmlns:p14="http://schemas.microsoft.com/office/powerpoint/2010/main" val="4174803112"/>
      </p:ext>
    </p:extLst>
  </p:cSld>
  <p:clrMapOvr>
    <a:masterClrMapping/>
  </p:clrMapOvr>
  <p:transition spd="med"/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Physical Therapy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30927"/>
            <a:ext cx="7715282" cy="3332465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r>
              <a:rPr lang="en-US" sz="2700" dirty="0"/>
              <a:t>5	Braylon Lanon - Moore Norman Tech Center - PTS - Romero</a:t>
            </a:r>
          </a:p>
          <a:p>
            <a:pPr marL="0" indent="0">
              <a:buNone/>
            </a:pPr>
            <a:r>
              <a:rPr lang="en-US" sz="2700" dirty="0"/>
              <a:t>4	Gabriel McDonald - Francis Tuttle Danforth Bowman AM</a:t>
            </a:r>
          </a:p>
          <a:p>
            <a:pPr marL="0" indent="0">
              <a:buNone/>
            </a:pPr>
            <a:r>
              <a:rPr lang="en-US" sz="2700" dirty="0"/>
              <a:t>3	Vanessa Chavez - Pioneer Tech Bodick, Eddinger</a:t>
            </a:r>
          </a:p>
          <a:p>
            <a:pPr marL="0" indent="0">
              <a:buNone/>
            </a:pPr>
            <a:r>
              <a:rPr lang="en-US" sz="2700" dirty="0"/>
              <a:t>2	Elizabeth Williams - Durant High School</a:t>
            </a:r>
          </a:p>
          <a:p>
            <a:pPr marL="0" indent="0">
              <a:buNone/>
            </a:pPr>
            <a:r>
              <a:rPr lang="en-US" sz="2700" dirty="0"/>
              <a:t>1	Rayna Kroupa - Moore Norman Tech Center Jones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7951128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Prepared Speaking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Will Lawrence - Mid-America Technology Center</a:t>
            </a:r>
          </a:p>
          <a:p>
            <a:r>
              <a:rPr lang="en-US" sz="2700" dirty="0"/>
              <a:t>Katherine Graham - Moore Norman Tech Center - PTS - Romero</a:t>
            </a:r>
          </a:p>
          <a:p>
            <a:r>
              <a:rPr lang="en-US" sz="2700" dirty="0" err="1"/>
              <a:t>Nelley</a:t>
            </a:r>
            <a:r>
              <a:rPr lang="en-US" sz="2700" dirty="0"/>
              <a:t> Burnett - High Plains Technology Center</a:t>
            </a:r>
          </a:p>
          <a:p>
            <a:r>
              <a:rPr lang="en-US" sz="2700" dirty="0"/>
              <a:t>John Casey - Gordon Cooper Technology Center</a:t>
            </a:r>
          </a:p>
          <a:p>
            <a:r>
              <a:rPr lang="en-US" sz="2700" dirty="0"/>
              <a:t>Hallie Bennett - Tulsa Tech Owasso Campus - McDonald</a:t>
            </a:r>
          </a:p>
        </p:txBody>
      </p:sp>
    </p:spTree>
    <p:extLst>
      <p:ext uri="{BB962C8B-B14F-4D97-AF65-F5344CB8AC3E}">
        <p14:creationId xmlns:p14="http://schemas.microsoft.com/office/powerpoint/2010/main" val="459604846"/>
      </p:ext>
    </p:extLst>
  </p:cSld>
  <p:clrMapOvr>
    <a:masterClrMapping/>
  </p:clrMapOvr>
  <p:transition spd="med"/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Prepared Speaking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Hallie Bennett - Tulsa Tech Owasso Campus - McDonald</a:t>
            </a:r>
          </a:p>
          <a:p>
            <a:pPr marL="0" indent="0">
              <a:buNone/>
            </a:pPr>
            <a:r>
              <a:rPr lang="en-US" sz="2700" dirty="0"/>
              <a:t>4	John Casey - Gordon Cooper Technology Center</a:t>
            </a:r>
          </a:p>
          <a:p>
            <a:pPr marL="0" indent="0">
              <a:buNone/>
            </a:pPr>
            <a:r>
              <a:rPr lang="en-US" sz="2700" dirty="0"/>
              <a:t>3	Nelley Burnett - High Plains Technology Center</a:t>
            </a:r>
          </a:p>
          <a:p>
            <a:pPr marL="0" indent="0">
              <a:buNone/>
            </a:pPr>
            <a:r>
              <a:rPr lang="en-US" sz="2700" dirty="0"/>
              <a:t>2	Will Lawrence - Mid-America Technology Center</a:t>
            </a:r>
          </a:p>
          <a:p>
            <a:pPr marL="0" indent="0">
              <a:buNone/>
            </a:pPr>
            <a:r>
              <a:rPr lang="en-US" sz="2700" dirty="0"/>
              <a:t>1	Katherine Graham - Moore Norman Tech Center - PTS - Romero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2109402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Public Health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/>
              <a:t>Dennis; Sims - Tulsa Tech LEM </a:t>
            </a:r>
          </a:p>
          <a:p>
            <a:r>
              <a:rPr lang="en-US" sz="2100" dirty="0"/>
              <a:t>Hayes Milligan; Sattar; Miles; Avriett; Nguyen - Francis Tuttle Technology Center - BSMA- AM</a:t>
            </a:r>
          </a:p>
          <a:p>
            <a:r>
              <a:rPr lang="en-US" sz="2100" dirty="0"/>
              <a:t>Maple; Crumb; Bosserman; Martinez; Degen - Tulsa Tech LEM </a:t>
            </a:r>
          </a:p>
          <a:p>
            <a:r>
              <a:rPr lang="en-US" sz="2100" dirty="0"/>
              <a:t>Iyer; Lawson; </a:t>
            </a:r>
            <a:r>
              <a:rPr lang="en-US" sz="2100" dirty="0" err="1"/>
              <a:t>Vongthavaravat</a:t>
            </a:r>
            <a:r>
              <a:rPr lang="en-US" sz="2100" dirty="0"/>
              <a:t>; Kroll; Ngigi; Rajendrakumar - Francis Tuttle Technology Center - BSMA- AM</a:t>
            </a:r>
          </a:p>
          <a:p>
            <a:r>
              <a:rPr lang="en-US" sz="2100" dirty="0"/>
              <a:t>Thompson; </a:t>
            </a:r>
            <a:r>
              <a:rPr lang="en-US" sz="2100" dirty="0" err="1"/>
              <a:t>Nebe</a:t>
            </a:r>
            <a:r>
              <a:rPr lang="en-US" sz="2100" dirty="0"/>
              <a:t>; </a:t>
            </a:r>
            <a:r>
              <a:rPr lang="en-US" sz="2100" dirty="0" err="1"/>
              <a:t>Fombad</a:t>
            </a:r>
            <a:r>
              <a:rPr lang="en-US" sz="2100" dirty="0"/>
              <a:t>; Ma; </a:t>
            </a:r>
            <a:r>
              <a:rPr lang="en-US" sz="2100" dirty="0" err="1"/>
              <a:t>Nebe</a:t>
            </a:r>
            <a:r>
              <a:rPr lang="en-US" sz="2100" dirty="0"/>
              <a:t> - Putnam City North HS Jedlicka</a:t>
            </a:r>
          </a:p>
        </p:txBody>
      </p:sp>
    </p:spTree>
    <p:extLst>
      <p:ext uri="{BB962C8B-B14F-4D97-AF65-F5344CB8AC3E}">
        <p14:creationId xmlns:p14="http://schemas.microsoft.com/office/powerpoint/2010/main" val="1410043016"/>
      </p:ext>
    </p:extLst>
  </p:cSld>
  <p:clrMapOvr>
    <a:masterClrMapping/>
  </p:clrMapOvr>
  <p:transition spd="med"/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Public Health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Iyer; Lawson; Vongthavaravat; Kroll; Ngigi; Rajendrakumar - Francis Tuttle Technology Center - BSMA- AM</a:t>
            </a:r>
          </a:p>
          <a:p>
            <a:pPr marL="0" indent="0">
              <a:buNone/>
            </a:pPr>
            <a:r>
              <a:rPr lang="en-US" sz="2100" dirty="0"/>
              <a:t>4	Maple; Crumb; Bosserman; Martinez; Degen - Tulsa Tech LEM </a:t>
            </a:r>
          </a:p>
          <a:p>
            <a:pPr marL="0" indent="0">
              <a:buNone/>
            </a:pPr>
            <a:r>
              <a:rPr lang="en-US" sz="2100" dirty="0"/>
              <a:t>3	Hayes Milligan; Sattar; Miles; Avriett; Nguyen - Francis Tuttle Technology Center - BSMA- AM</a:t>
            </a:r>
          </a:p>
          <a:p>
            <a:pPr marL="0" indent="0">
              <a:buNone/>
            </a:pPr>
            <a:r>
              <a:rPr lang="en-US" sz="2100" dirty="0"/>
              <a:t>2	Thompson; Nebe; Fombad; Ma; Nebe - Putnam City North HS Jedlicka</a:t>
            </a:r>
          </a:p>
          <a:p>
            <a:pPr marL="0" indent="0">
              <a:buNone/>
            </a:pPr>
            <a:r>
              <a:rPr lang="en-US" sz="2100" dirty="0"/>
              <a:t>1	Dennis; Sims - Tulsa Tech LEM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85370963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ATC-Career Development 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392383"/>
            <a:ext cx="7715282" cy="3471010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Kayden Cornwall - Gordon Cooper Technology Center</a:t>
            </a:r>
          </a:p>
          <a:p>
            <a:pPr marL="0" indent="0">
              <a:buNone/>
            </a:pPr>
            <a:r>
              <a:rPr lang="en-US" sz="2700" dirty="0"/>
              <a:t>4	Auriel Parks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3	Tacie Barlow - Tulsa Tech HSC - Johnson</a:t>
            </a:r>
          </a:p>
          <a:p>
            <a:pPr marL="0" indent="0">
              <a:buNone/>
            </a:pPr>
            <a:r>
              <a:rPr lang="en-US" sz="2700" dirty="0"/>
              <a:t>2	Jadira Drag Alvarez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1	Hoang Nguyen - Francis Tuttle Technology Center - BSMA-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50517203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Public Service Announcement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/>
              <a:t>Wang; Ponnam; Shen - Oklahoma School Of Science And Math</a:t>
            </a:r>
          </a:p>
          <a:p>
            <a:r>
              <a:rPr lang="en-US" sz="2100"/>
              <a:t>Siess; Snider; Oates - Francis Tuttle Danforth Bowman AM</a:t>
            </a:r>
          </a:p>
          <a:p>
            <a:r>
              <a:rPr lang="en-US" sz="2100"/>
              <a:t>Corral; Grizzle - Moore Norman Technology Center Sweetman</a:t>
            </a:r>
          </a:p>
          <a:p>
            <a:r>
              <a:rPr lang="en-US" sz="2100"/>
              <a:t>Anguiano; Loper; Mann - Southern OK Tech Center- MA</a:t>
            </a:r>
          </a:p>
          <a:p>
            <a:r>
              <a:rPr lang="en-US" sz="2100"/>
              <a:t>Hooper; Wheatley - CV Tech-COWAN - HEALTH CAREERS 1 (CNA)</a:t>
            </a:r>
          </a:p>
        </p:txBody>
      </p:sp>
    </p:spTree>
    <p:extLst>
      <p:ext uri="{BB962C8B-B14F-4D97-AF65-F5344CB8AC3E}">
        <p14:creationId xmlns:p14="http://schemas.microsoft.com/office/powerpoint/2010/main" val="2043335023"/>
      </p:ext>
    </p:extLst>
  </p:cSld>
  <p:clrMapOvr>
    <a:masterClrMapping/>
  </p:clrMapOvr>
  <p:transition spd="med"/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Public Service Announcement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Siess; Snider; Oates - Francis Tuttle Danforth Bowman AM</a:t>
            </a:r>
          </a:p>
          <a:p>
            <a:pPr marL="0" indent="0">
              <a:buNone/>
            </a:pPr>
            <a:r>
              <a:rPr lang="en-US" sz="2100" dirty="0"/>
              <a:t>4	Corral; Grizzle - Moore Norman Technology Center Sweetman</a:t>
            </a:r>
          </a:p>
          <a:p>
            <a:pPr marL="0" indent="0">
              <a:buNone/>
            </a:pPr>
            <a:r>
              <a:rPr lang="en-US" sz="2100" dirty="0"/>
              <a:t>3	Wang; Ponnam; Shen - Oklahoma School Of Science And Math</a:t>
            </a:r>
          </a:p>
          <a:p>
            <a:pPr marL="0" indent="0">
              <a:buNone/>
            </a:pPr>
            <a:r>
              <a:rPr lang="en-US" sz="2100" dirty="0"/>
              <a:t>2	Anguiano; Loper; Mann - Southern OK Tech Center- MA</a:t>
            </a:r>
          </a:p>
          <a:p>
            <a:pPr marL="0" indent="0">
              <a:buNone/>
            </a:pPr>
            <a:r>
              <a:rPr lang="en-US" sz="2100" dirty="0"/>
              <a:t>1	Hooper; Wheatley - CV Tech-COWAN - HEALTH CAREERS 1 (CNA)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8337312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Researched Persuasive Writing and Speaking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Chloe Wiles - Kiamichi Technology Center Poteau Hardaway</a:t>
            </a:r>
          </a:p>
          <a:p>
            <a:r>
              <a:rPr lang="en-US" sz="2700"/>
              <a:t>Amelia Brown - Tulsa Tech LEM </a:t>
            </a:r>
          </a:p>
          <a:p>
            <a:r>
              <a:rPr lang="en-US" sz="2700"/>
              <a:t>Victoria Parker - Francis Tuttle Danforth PM Meek</a:t>
            </a:r>
          </a:p>
          <a:p>
            <a:r>
              <a:rPr lang="en-US" sz="2700"/>
              <a:t>Jaylee Hale - Moore Norman Tech Center Jones</a:t>
            </a:r>
          </a:p>
          <a:p>
            <a:r>
              <a:rPr lang="en-US" sz="2700"/>
              <a:t>Makenzie Lane - Gordon Cooper Shawnee- Health Careers B </a:t>
            </a:r>
          </a:p>
        </p:txBody>
      </p:sp>
    </p:spTree>
    <p:extLst>
      <p:ext uri="{BB962C8B-B14F-4D97-AF65-F5344CB8AC3E}">
        <p14:creationId xmlns:p14="http://schemas.microsoft.com/office/powerpoint/2010/main" val="1920197203"/>
      </p:ext>
    </p:extLst>
  </p:cSld>
  <p:clrMapOvr>
    <a:masterClrMapping/>
  </p:clrMapOvr>
  <p:transition spd="med"/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Researched Persuasive Writing and Speaking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Makenzie Lane - Gordon Cooper Shawnee- Health Careers B </a:t>
            </a:r>
          </a:p>
          <a:p>
            <a:pPr marL="0" indent="0">
              <a:buNone/>
            </a:pPr>
            <a:r>
              <a:rPr lang="en-US" sz="2700" dirty="0"/>
              <a:t>4	Jaylee Hale - Moore Norman Tech Center Jones</a:t>
            </a:r>
          </a:p>
          <a:p>
            <a:pPr marL="0" indent="0">
              <a:buNone/>
            </a:pPr>
            <a:r>
              <a:rPr lang="en-US" sz="2700" dirty="0"/>
              <a:t>3	Amelia Brown - Tulsa Tech LEM </a:t>
            </a:r>
          </a:p>
          <a:p>
            <a:pPr marL="0" indent="0">
              <a:buNone/>
            </a:pPr>
            <a:r>
              <a:rPr lang="en-US" sz="2700" dirty="0"/>
              <a:t>2	Chloe Wiles - Kiamichi Technology Center Poteau Hardaway</a:t>
            </a:r>
          </a:p>
          <a:p>
            <a:pPr marL="0" indent="0">
              <a:buNone/>
            </a:pPr>
            <a:r>
              <a:rPr lang="en-US" sz="2700" dirty="0"/>
              <a:t>1	Victoria Parker - Francis Tuttle Danforth PM Meek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9062193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Research Poster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Eyiloluwafe Adedeji - Francis Tuttle Danforth Bowman AM</a:t>
            </a:r>
          </a:p>
          <a:p>
            <a:r>
              <a:rPr lang="en-US" sz="2700"/>
              <a:t>Ashley Canseco - Tulsa Tech HSC - Clark</a:t>
            </a:r>
          </a:p>
          <a:p>
            <a:r>
              <a:rPr lang="en-US" sz="2700"/>
              <a:t>Delila Haines - COWAN - BIOMED</a:t>
            </a:r>
          </a:p>
          <a:p>
            <a:r>
              <a:rPr lang="en-US" sz="2700"/>
              <a:t>Leah Lane - Francis Tuttle Technology Center - BSMA- PM</a:t>
            </a:r>
          </a:p>
          <a:p>
            <a:r>
              <a:rPr lang="en-US" sz="2700"/>
              <a:t>Reinelle Hammond - Francis Tuttle Technology Center - BSMA- PM</a:t>
            </a:r>
          </a:p>
        </p:txBody>
      </p:sp>
    </p:spTree>
    <p:extLst>
      <p:ext uri="{BB962C8B-B14F-4D97-AF65-F5344CB8AC3E}">
        <p14:creationId xmlns:p14="http://schemas.microsoft.com/office/powerpoint/2010/main" val="2704787035"/>
      </p:ext>
    </p:extLst>
  </p:cSld>
  <p:clrMapOvr>
    <a:masterClrMapping/>
  </p:clrMapOvr>
  <p:transition spd="med"/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Research Poster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Reinelle Hammond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4	Leah Lane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3	Ashley Canseco - Tulsa Tech HSC - Clark</a:t>
            </a:r>
          </a:p>
          <a:p>
            <a:pPr marL="0" indent="0">
              <a:buNone/>
            </a:pPr>
            <a:r>
              <a:rPr lang="en-US" sz="2700" dirty="0"/>
              <a:t>2	Eyiloluwafe Adedeji - Francis Tuttle Danforth Bowman AM</a:t>
            </a:r>
          </a:p>
          <a:p>
            <a:pPr marL="0" indent="0">
              <a:buNone/>
            </a:pPr>
            <a:r>
              <a:rPr lang="en-US" sz="2700" dirty="0"/>
              <a:t>1	Delila Haines - COWAN - BIOMED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0291297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Respiratory Therapy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Caleb Amend - Tulsa Tech Peoria - Massey</a:t>
            </a:r>
          </a:p>
          <a:p>
            <a:r>
              <a:rPr lang="en-US" sz="2700" dirty="0"/>
              <a:t>Julia Fakhoury - Tulsa Tech - HSEP Bowden</a:t>
            </a:r>
          </a:p>
          <a:p>
            <a:r>
              <a:rPr lang="en-US" sz="2700" dirty="0"/>
              <a:t>Kaylee Lynn - Durant High School</a:t>
            </a:r>
          </a:p>
          <a:p>
            <a:r>
              <a:rPr lang="en-US" sz="2700" dirty="0"/>
              <a:t>Sunshyne Yang - Tulsa Tech - HSEP Bowden</a:t>
            </a:r>
          </a:p>
          <a:p>
            <a:r>
              <a:rPr lang="en-US" sz="2700" dirty="0"/>
              <a:t>Jeffrey Jimenez - Tulsa Tech Peoria - Massey</a:t>
            </a:r>
          </a:p>
        </p:txBody>
      </p:sp>
    </p:spTree>
    <p:extLst>
      <p:ext uri="{BB962C8B-B14F-4D97-AF65-F5344CB8AC3E}">
        <p14:creationId xmlns:p14="http://schemas.microsoft.com/office/powerpoint/2010/main" val="3413348849"/>
      </p:ext>
    </p:extLst>
  </p:cSld>
  <p:clrMapOvr>
    <a:masterClrMapping/>
  </p:clrMapOvr>
  <p:transition spd="med"/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Respiratory Therapy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Caleb Amend - Tulsa Tech Peoria - Massey</a:t>
            </a:r>
          </a:p>
          <a:p>
            <a:pPr marL="0" indent="0">
              <a:buNone/>
            </a:pPr>
            <a:r>
              <a:rPr lang="en-US" sz="2700" dirty="0"/>
              <a:t>4	Kaylee Lynn - Durant High School</a:t>
            </a:r>
          </a:p>
          <a:p>
            <a:pPr marL="0" indent="0">
              <a:buNone/>
            </a:pPr>
            <a:r>
              <a:rPr lang="en-US" sz="2700" dirty="0"/>
              <a:t>3	Jeffrey Jimenez - Tulsa Tech Peoria - Massey</a:t>
            </a:r>
          </a:p>
          <a:p>
            <a:pPr marL="0" indent="0">
              <a:buNone/>
            </a:pPr>
            <a:r>
              <a:rPr lang="en-US" sz="2700" dirty="0"/>
              <a:t>2	Sunshyne Yang - Tulsa Tech - HSEP Bowden</a:t>
            </a:r>
          </a:p>
          <a:p>
            <a:pPr marL="0" indent="0">
              <a:buNone/>
            </a:pPr>
            <a:r>
              <a:rPr lang="en-US" sz="2700" dirty="0"/>
              <a:t>1	Julia Fakhoury - Tulsa Tech - HSEP Bowden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255892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Speaking Skills - MS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Jacelyn Fichtner - Gordon Cooper Technology Center Shawnee PN</a:t>
            </a:r>
          </a:p>
        </p:txBody>
      </p:sp>
    </p:spTree>
    <p:extLst>
      <p:ext uri="{BB962C8B-B14F-4D97-AF65-F5344CB8AC3E}">
        <p14:creationId xmlns:p14="http://schemas.microsoft.com/office/powerpoint/2010/main" val="3573811084"/>
      </p:ext>
    </p:extLst>
  </p:cSld>
  <p:clrMapOvr>
    <a:masterClrMapping/>
  </p:clrMapOvr>
  <p:transition spd="med"/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Speaking Skills - MS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Jacelyn Fichtner - Gordon Cooper Technology Center Shawnee PN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1778746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ATC-Environmental Health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Chyenne Roberson - Classen SAS HS</a:t>
            </a:r>
          </a:p>
          <a:p>
            <a:r>
              <a:rPr lang="en-US" sz="2700" dirty="0"/>
              <a:t>Catherine Xiao - Francis Tuttle Danforth PM Meek</a:t>
            </a:r>
          </a:p>
          <a:p>
            <a:r>
              <a:rPr lang="en-US" sz="2700" dirty="0"/>
              <a:t>Ardyn Jones - Francis Tuttle Technology Center - BSMA- PM</a:t>
            </a:r>
          </a:p>
          <a:p>
            <a:r>
              <a:rPr lang="en-US" sz="2700" dirty="0"/>
              <a:t>Avery Cook - Francis Tuttle Danforth PM Meek</a:t>
            </a:r>
          </a:p>
          <a:p>
            <a:r>
              <a:rPr lang="en-US" sz="2700" dirty="0"/>
              <a:t>Rebekah Raglow - Francis Tuttle Danforth Bowman AM</a:t>
            </a:r>
          </a:p>
        </p:txBody>
      </p:sp>
    </p:spTree>
    <p:extLst>
      <p:ext uri="{BB962C8B-B14F-4D97-AF65-F5344CB8AC3E}">
        <p14:creationId xmlns:p14="http://schemas.microsoft.com/office/powerpoint/2010/main" val="1123943595"/>
      </p:ext>
    </p:extLst>
  </p:cSld>
  <p:clrMapOvr>
    <a:masterClrMapping/>
  </p:clrMapOvr>
  <p:transition spd="med"/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Speaking Skills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r>
              <a:rPr lang="en-US" sz="2700" dirty="0"/>
              <a:t>Fatimah Garnett - Tulsa Tech Peoria - Meachem</a:t>
            </a:r>
          </a:p>
          <a:p>
            <a:r>
              <a:rPr lang="en-US" sz="2700" dirty="0"/>
              <a:t>Kaydence Sill - Central Technology Drumright Fisher</a:t>
            </a:r>
          </a:p>
          <a:p>
            <a:r>
              <a:rPr lang="en-US" sz="2700" dirty="0"/>
              <a:t>Landen Dodge - Gordon Cooper Technology Center</a:t>
            </a:r>
          </a:p>
          <a:p>
            <a:r>
              <a:rPr lang="en-US" sz="2700" dirty="0" err="1"/>
              <a:t>Jaycilynn</a:t>
            </a:r>
            <a:r>
              <a:rPr lang="en-US" sz="2700" dirty="0"/>
              <a:t> Huggins - Wes Watkins Technology - Joslin </a:t>
            </a:r>
          </a:p>
          <a:p>
            <a:r>
              <a:rPr lang="en-US" sz="2700" dirty="0"/>
              <a:t>Lillian Cole - Western Technology Center Brashears</a:t>
            </a:r>
          </a:p>
        </p:txBody>
      </p:sp>
    </p:spTree>
    <p:extLst>
      <p:ext uri="{BB962C8B-B14F-4D97-AF65-F5344CB8AC3E}">
        <p14:creationId xmlns:p14="http://schemas.microsoft.com/office/powerpoint/2010/main" val="4013558684"/>
      </p:ext>
    </p:extLst>
  </p:cSld>
  <p:clrMapOvr>
    <a:masterClrMapping/>
  </p:clrMapOvr>
  <p:transition spd="med"/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Speaking Skills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r>
              <a:rPr lang="en-US" sz="2700" dirty="0"/>
              <a:t>5	Fatimah Garnett - Tulsa Tech Peoria - Meachem</a:t>
            </a:r>
          </a:p>
          <a:p>
            <a:pPr marL="0" indent="0">
              <a:buNone/>
            </a:pPr>
            <a:r>
              <a:rPr lang="en-US" sz="2700" dirty="0"/>
              <a:t>4	Jaycilynn Huggins - Wes Watkins Technology - Joslin </a:t>
            </a:r>
          </a:p>
          <a:p>
            <a:pPr marL="0" indent="0">
              <a:buNone/>
            </a:pPr>
            <a:r>
              <a:rPr lang="en-US" sz="2700" dirty="0"/>
              <a:t>3	Lillian Cole - Western Technology Center Brashears</a:t>
            </a:r>
          </a:p>
          <a:p>
            <a:pPr marL="0" indent="0">
              <a:buNone/>
            </a:pPr>
            <a:r>
              <a:rPr lang="en-US" sz="2700" dirty="0"/>
              <a:t>2	Landen Dodge - Gordon Cooper Technology Center</a:t>
            </a:r>
          </a:p>
          <a:p>
            <a:pPr marL="0" indent="0">
              <a:buNone/>
            </a:pPr>
            <a:r>
              <a:rPr lang="en-US" sz="2700" dirty="0"/>
              <a:t>1	Kaydence Sill - Central Technology Drumright Fisher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8293743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Sports Medicine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r>
              <a:rPr lang="en-US" sz="2700" dirty="0"/>
              <a:t>Jordan Davenport - Durant High School</a:t>
            </a:r>
          </a:p>
          <a:p>
            <a:r>
              <a:rPr lang="en-US" sz="2700" dirty="0"/>
              <a:t>Connor Knoles - Francis Tuttle Danforth Bowman AM</a:t>
            </a:r>
          </a:p>
          <a:p>
            <a:r>
              <a:rPr lang="en-US" sz="2700" dirty="0"/>
              <a:t>Setra Levis - Central Technology Drumright Fisher</a:t>
            </a:r>
          </a:p>
          <a:p>
            <a:r>
              <a:rPr lang="en-US" sz="2700" dirty="0"/>
              <a:t>Hannah Shaw - Indian Capital Technology Muskogee - Caldwell</a:t>
            </a:r>
          </a:p>
          <a:p>
            <a:r>
              <a:rPr lang="en-US" sz="2700" dirty="0"/>
              <a:t>Konrad Long - Moore Norman Tech Center - PTS - Romero</a:t>
            </a:r>
          </a:p>
        </p:txBody>
      </p:sp>
    </p:spTree>
    <p:extLst>
      <p:ext uri="{BB962C8B-B14F-4D97-AF65-F5344CB8AC3E}">
        <p14:creationId xmlns:p14="http://schemas.microsoft.com/office/powerpoint/2010/main" val="4255475866"/>
      </p:ext>
    </p:extLst>
  </p:cSld>
  <p:clrMapOvr>
    <a:masterClrMapping/>
  </p:clrMapOvr>
  <p:transition spd="med"/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Sports Medicine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Setra Levis - Central Technology Drumright Fisher</a:t>
            </a:r>
          </a:p>
          <a:p>
            <a:pPr marL="0" indent="0">
              <a:buNone/>
            </a:pPr>
            <a:r>
              <a:rPr lang="en-US" sz="2700" dirty="0"/>
              <a:t>4	Connor Knoles - Francis Tuttle Danforth Bowman AM</a:t>
            </a:r>
          </a:p>
          <a:p>
            <a:pPr marL="0" indent="0">
              <a:buNone/>
            </a:pPr>
            <a:r>
              <a:rPr lang="en-US" sz="2700" dirty="0"/>
              <a:t>3	Konrad Long - Moore Norman Tech Center - PTS - Romero</a:t>
            </a:r>
          </a:p>
          <a:p>
            <a:pPr marL="0" indent="0">
              <a:buNone/>
            </a:pPr>
            <a:r>
              <a:rPr lang="en-US" sz="2700" dirty="0"/>
              <a:t>2	Hannah Shaw - Indian Capital Technology Muskogee - Caldwell</a:t>
            </a:r>
          </a:p>
          <a:p>
            <a:pPr marL="0" indent="0">
              <a:buNone/>
            </a:pPr>
            <a:r>
              <a:rPr lang="en-US" sz="2700" dirty="0"/>
              <a:t>1	Jordan Davenport - Durant High School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2235540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Surgical Technologist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Maribelle Moore - CV Tech-CHICKASHA - HEALTH CAREERS</a:t>
            </a:r>
          </a:p>
          <a:p>
            <a:r>
              <a:rPr lang="en-US" sz="2700"/>
              <a:t>Joscelyn Keeling - Durant High School</a:t>
            </a:r>
          </a:p>
          <a:p>
            <a:r>
              <a:rPr lang="en-US" sz="2700"/>
              <a:t>Delilah Comstock - Kiamichi Tech Biomed-McAlester</a:t>
            </a:r>
          </a:p>
          <a:p>
            <a:r>
              <a:rPr lang="en-US" sz="2700"/>
              <a:t>Christine Tubbesing - Gordon Cooper Technology Center</a:t>
            </a:r>
          </a:p>
          <a:p>
            <a:r>
              <a:rPr lang="en-US" sz="2700"/>
              <a:t>Daniela Aguilar - Northwest Tech Fairview Button/Cusack</a:t>
            </a:r>
          </a:p>
        </p:txBody>
      </p:sp>
    </p:spTree>
    <p:extLst>
      <p:ext uri="{BB962C8B-B14F-4D97-AF65-F5344CB8AC3E}">
        <p14:creationId xmlns:p14="http://schemas.microsoft.com/office/powerpoint/2010/main" val="1369487581"/>
      </p:ext>
    </p:extLst>
  </p:cSld>
  <p:clrMapOvr>
    <a:masterClrMapping/>
  </p:clrMapOvr>
  <p:transition spd="med"/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Surgical Technologist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Joscelyn Keeling - Durant High School</a:t>
            </a:r>
          </a:p>
          <a:p>
            <a:pPr marL="0" indent="0">
              <a:buNone/>
            </a:pPr>
            <a:r>
              <a:rPr lang="en-US" sz="2700" dirty="0"/>
              <a:t>4	Christine Tubbesing - Gordon Cooper Technology Center</a:t>
            </a:r>
          </a:p>
          <a:p>
            <a:pPr marL="0" indent="0">
              <a:buNone/>
            </a:pPr>
            <a:r>
              <a:rPr lang="en-US" sz="2700" dirty="0"/>
              <a:t>3	Delilah Comstock - Kiamichi Tech Biomed-McAlester</a:t>
            </a:r>
          </a:p>
          <a:p>
            <a:pPr marL="0" indent="0">
              <a:buNone/>
            </a:pPr>
            <a:r>
              <a:rPr lang="en-US" sz="2700" dirty="0"/>
              <a:t>2	Daniela Aguilar - Northwest Tech Fairview Button/Cusack</a:t>
            </a:r>
          </a:p>
          <a:p>
            <a:pPr marL="0" indent="0">
              <a:buNone/>
            </a:pPr>
            <a:r>
              <a:rPr lang="en-US" sz="2700" dirty="0"/>
              <a:t>1	Maribelle Moore - CV Tech-CHICKASHA - HEALTH CAREERS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8198136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Veterinary Science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Maisy Root - Metro Technology Center. Conlee</a:t>
            </a:r>
          </a:p>
          <a:p>
            <a:r>
              <a:rPr lang="en-US" sz="2700" dirty="0"/>
              <a:t>Mikaylynn Agnew - Tri County Tech Center Woods</a:t>
            </a:r>
          </a:p>
          <a:p>
            <a:r>
              <a:rPr lang="en-US" sz="2700" dirty="0"/>
              <a:t>Kylie Jones - Francis Tuttle Danforth Bowman AM</a:t>
            </a:r>
          </a:p>
          <a:p>
            <a:r>
              <a:rPr lang="en-US" sz="2700" dirty="0"/>
              <a:t>Viktoria Hoeller - Moore Norman Tech - Hollie</a:t>
            </a:r>
          </a:p>
          <a:p>
            <a:r>
              <a:rPr lang="en-US" sz="2700" dirty="0"/>
              <a:t>Autumn Smith - Gordon Cooper Tech Center Shawnee Malouf</a:t>
            </a:r>
          </a:p>
        </p:txBody>
      </p:sp>
    </p:spTree>
    <p:extLst>
      <p:ext uri="{BB962C8B-B14F-4D97-AF65-F5344CB8AC3E}">
        <p14:creationId xmlns:p14="http://schemas.microsoft.com/office/powerpoint/2010/main" val="2074616223"/>
      </p:ext>
    </p:extLst>
  </p:cSld>
  <p:clrMapOvr>
    <a:masterClrMapping/>
  </p:clrMapOvr>
  <p:transition spd="med"/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Veterinary Science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r>
              <a:rPr lang="en-US" sz="2700" dirty="0"/>
              <a:t>5	Kylie Jones - Francis Tuttle Danforth Bowman AM</a:t>
            </a:r>
          </a:p>
          <a:p>
            <a:pPr marL="0" indent="0">
              <a:buNone/>
            </a:pPr>
            <a:r>
              <a:rPr lang="en-US" sz="2700" dirty="0"/>
              <a:t>4	Mikaylynn Agnew - Tri County Tech Center Woods</a:t>
            </a:r>
          </a:p>
          <a:p>
            <a:pPr marL="0" indent="0">
              <a:buNone/>
            </a:pPr>
            <a:r>
              <a:rPr lang="en-US" sz="2700" dirty="0"/>
              <a:t>3	Autumn Smith - Gordon Cooper Tech Center Shawnee Malouf</a:t>
            </a:r>
          </a:p>
          <a:p>
            <a:pPr marL="0" indent="0">
              <a:buNone/>
            </a:pPr>
            <a:r>
              <a:rPr lang="en-US" sz="2700" dirty="0"/>
              <a:t>2	Viktoria Hoeller - Moore Norman Tech - Hollie</a:t>
            </a:r>
          </a:p>
          <a:p>
            <a:pPr marL="0" indent="0">
              <a:buNone/>
            </a:pPr>
            <a:r>
              <a:rPr lang="en-US" sz="2700" dirty="0"/>
              <a:t>1	Maisy Root - Metro Technology Center. Conlee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33572901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World Health &amp; Disparities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Lakshmi Birasam - Francis Tuttle Technology Center - BSMA- AM</a:t>
            </a:r>
          </a:p>
          <a:p>
            <a:r>
              <a:rPr lang="en-US" sz="2700"/>
              <a:t>Every Vogel - Francis Tuttle Danforth PM Meek</a:t>
            </a:r>
          </a:p>
          <a:p>
            <a:r>
              <a:rPr lang="en-US" sz="2700"/>
              <a:t>Willow Neal - Green Country Technology Center Longan </a:t>
            </a:r>
          </a:p>
          <a:p>
            <a:r>
              <a:rPr lang="en-US" sz="2700"/>
              <a:t>Nisha Tulshan - Oklahoma School Of Science And Math</a:t>
            </a:r>
          </a:p>
          <a:p>
            <a:r>
              <a:rPr lang="en-US" sz="2700"/>
              <a:t>Ainsley Stacey - Meridian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2224583580"/>
      </p:ext>
    </p:extLst>
  </p:cSld>
  <p:clrMapOvr>
    <a:masterClrMapping/>
  </p:clrMapOvr>
  <p:transition spd="med"/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World Health &amp; Disparities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Lakshmi Birasam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4	Willow Neal - Green Country Technology Center Longan </a:t>
            </a:r>
          </a:p>
          <a:p>
            <a:pPr marL="0" indent="0">
              <a:buNone/>
            </a:pPr>
            <a:r>
              <a:rPr lang="en-US" sz="2700" dirty="0"/>
              <a:t>3	Ainsley Stacey - Meridian Technology Center</a:t>
            </a:r>
          </a:p>
          <a:p>
            <a:pPr marL="0" indent="0">
              <a:buNone/>
            </a:pPr>
            <a:r>
              <a:rPr lang="en-US" sz="2700" dirty="0"/>
              <a:t>2	Every Vogel - Francis Tuttle Danforth PM Meek</a:t>
            </a:r>
          </a:p>
          <a:p>
            <a:pPr marL="0" indent="0">
              <a:buNone/>
            </a:pPr>
            <a:r>
              <a:rPr lang="en-US" sz="2700" dirty="0"/>
              <a:t>1	Nisha Tulshan - Oklahoma School Of Science And Math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4910825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ATC-Environmental Health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10145"/>
            <a:ext cx="7715282" cy="3353247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r>
              <a:rPr lang="en-US" sz="2700" dirty="0"/>
              <a:t>5	Avery Cook - Francis Tuttle Danforth PM Meek</a:t>
            </a:r>
          </a:p>
          <a:p>
            <a:pPr marL="0" indent="0">
              <a:buNone/>
            </a:pPr>
            <a:r>
              <a:rPr lang="en-US" sz="2700" dirty="0"/>
              <a:t>4	Chyenne Roberson - Classen SAS HS</a:t>
            </a:r>
          </a:p>
          <a:p>
            <a:pPr marL="0" indent="0">
              <a:buNone/>
            </a:pPr>
            <a:r>
              <a:rPr lang="en-US" sz="2700" dirty="0"/>
              <a:t>3	Rebekah Raglow - Francis Tuttle Danforth Bowman AM</a:t>
            </a:r>
          </a:p>
          <a:p>
            <a:pPr marL="0" indent="0">
              <a:buNone/>
            </a:pPr>
            <a:r>
              <a:rPr lang="en-US" sz="2700" dirty="0"/>
              <a:t>2	Catherine Xiao - Francis Tuttle Danforth PM Meek</a:t>
            </a:r>
          </a:p>
          <a:p>
            <a:pPr marL="0" indent="0">
              <a:buNone/>
            </a:pPr>
            <a:r>
              <a:rPr lang="en-US" sz="2700" dirty="0"/>
              <a:t>1	Ardyn Jones - Francis Tuttle Technology Center - BSMA- PM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9147638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ATC-General Chemistry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Hanson Duong - COWAN - BIOMED</a:t>
            </a:r>
          </a:p>
          <a:p>
            <a:r>
              <a:rPr lang="en-US" sz="2700" dirty="0"/>
              <a:t>Allison Hoback - Meridian Technology Center</a:t>
            </a:r>
          </a:p>
          <a:p>
            <a:r>
              <a:rPr lang="en-US" sz="2700" dirty="0"/>
              <a:t>Tanvi Patel - Francis Tuttle Danforth PM Meek</a:t>
            </a:r>
          </a:p>
          <a:p>
            <a:r>
              <a:rPr lang="en-US" sz="2700" dirty="0"/>
              <a:t>Jaidee Kimbrell - COWAN - BIOMED</a:t>
            </a:r>
          </a:p>
          <a:p>
            <a:r>
              <a:rPr lang="en-US" sz="2700" dirty="0"/>
              <a:t>Magnus McCoy - Francis Tuttle Technology Center - BSMA- PM</a:t>
            </a:r>
          </a:p>
        </p:txBody>
      </p:sp>
    </p:spTree>
    <p:extLst>
      <p:ext uri="{BB962C8B-B14F-4D97-AF65-F5344CB8AC3E}">
        <p14:creationId xmlns:p14="http://schemas.microsoft.com/office/powerpoint/2010/main" val="1865730244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ATC-General Chemistry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65565"/>
            <a:ext cx="7715282" cy="329782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Jaidee Kimbrell - COWAN - BIOMED</a:t>
            </a:r>
          </a:p>
          <a:p>
            <a:pPr marL="0" indent="0">
              <a:buNone/>
            </a:pPr>
            <a:r>
              <a:rPr lang="en-US" sz="2700" dirty="0"/>
              <a:t>4	Hanson Duong - COWAN - BIOMED</a:t>
            </a:r>
          </a:p>
          <a:p>
            <a:pPr marL="0" indent="0">
              <a:buNone/>
            </a:pPr>
            <a:r>
              <a:rPr lang="en-US" sz="2700" dirty="0"/>
              <a:t>3	Allison Hoback - Meridian Technology Center</a:t>
            </a:r>
          </a:p>
          <a:p>
            <a:pPr marL="0" indent="0">
              <a:buNone/>
            </a:pPr>
            <a:r>
              <a:rPr lang="en-US" sz="2700" dirty="0"/>
              <a:t>2	Tanvi Patel - Francis Tuttle Danforth PM Meek</a:t>
            </a:r>
          </a:p>
          <a:p>
            <a:pPr marL="0" indent="0">
              <a:buNone/>
            </a:pPr>
            <a:r>
              <a:rPr lang="en-US" sz="2700" dirty="0"/>
              <a:t>1	Magnus McCoy - Francis Tuttle Technology Center - BSMA- PM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41805285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ABC + HOSA Blood Drive Event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Bryonna Lund - High Plains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41754314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ATC-Human Heredity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Sreekar </a:t>
            </a:r>
            <a:r>
              <a:rPr lang="en-US" sz="2700" dirty="0" err="1"/>
              <a:t>Vajjha</a:t>
            </a:r>
            <a:r>
              <a:rPr lang="en-US" sz="2700" dirty="0"/>
              <a:t> - Classen SAS HS</a:t>
            </a:r>
          </a:p>
          <a:p>
            <a:r>
              <a:rPr lang="en-US" sz="2700" dirty="0"/>
              <a:t>Julie Tran - Tulsa Tech LEM </a:t>
            </a:r>
          </a:p>
          <a:p>
            <a:r>
              <a:rPr lang="en-US" sz="2700" dirty="0"/>
              <a:t>Pari </a:t>
            </a:r>
            <a:r>
              <a:rPr lang="en-US" sz="2700" dirty="0" err="1"/>
              <a:t>Mattewada</a:t>
            </a:r>
            <a:r>
              <a:rPr lang="en-US" sz="2700" dirty="0"/>
              <a:t> - Francis Tuttle Technology Center - BSMA- AM</a:t>
            </a:r>
          </a:p>
          <a:p>
            <a:r>
              <a:rPr lang="en-US" sz="2700" dirty="0"/>
              <a:t>Maria Monsalve - Francis Tuttle Danforth Bowman AM</a:t>
            </a:r>
          </a:p>
          <a:p>
            <a:r>
              <a:rPr lang="en-US" sz="2700" dirty="0"/>
              <a:t>Katherine Hill - Francis Tuttle Technology Center - BSMA- PM</a:t>
            </a:r>
          </a:p>
        </p:txBody>
      </p:sp>
    </p:spTree>
    <p:extLst>
      <p:ext uri="{BB962C8B-B14F-4D97-AF65-F5344CB8AC3E}">
        <p14:creationId xmlns:p14="http://schemas.microsoft.com/office/powerpoint/2010/main" val="1598805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ATC-Human Heredity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06237"/>
            <a:ext cx="7715282" cy="3457156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Maria Monsalve - Francis Tuttle Danforth Bowman AM</a:t>
            </a:r>
          </a:p>
          <a:p>
            <a:pPr marL="0" indent="0">
              <a:buNone/>
            </a:pPr>
            <a:r>
              <a:rPr lang="en-US" sz="2700" dirty="0"/>
              <a:t>4	Sreekar Vajjha - Classen SAS HS</a:t>
            </a:r>
          </a:p>
          <a:p>
            <a:pPr marL="0" indent="0">
              <a:buNone/>
            </a:pPr>
            <a:r>
              <a:rPr lang="en-US" sz="2700" dirty="0"/>
              <a:t>3	Julie Tran - Tulsa Tech LEM </a:t>
            </a:r>
          </a:p>
          <a:p>
            <a:pPr marL="0" indent="0">
              <a:buNone/>
            </a:pPr>
            <a:r>
              <a:rPr lang="en-US" sz="2700" dirty="0"/>
              <a:t>2	Pari Mattewada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1	Katherine Hill - Francis Tuttle Technology Center - BSMA- PM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4073554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ATC-Leadership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Abigail Newman - Francis Tuttle Danforth Bowman AM</a:t>
            </a:r>
          </a:p>
          <a:p>
            <a:r>
              <a:rPr lang="en-US" sz="2700" dirty="0"/>
              <a:t>Jeremiah Yim - Classen SAS HS</a:t>
            </a:r>
          </a:p>
          <a:p>
            <a:r>
              <a:rPr lang="en-US" sz="2700" dirty="0"/>
              <a:t>Aubree Zerger - Francis Tuttle Technology Center - BSMA- PM</a:t>
            </a:r>
          </a:p>
          <a:p>
            <a:r>
              <a:rPr lang="en-US" sz="2700" dirty="0"/>
              <a:t>Adriana Dalhed - Francis Tuttle Technology Center - BSMA- PM</a:t>
            </a:r>
          </a:p>
          <a:p>
            <a:r>
              <a:rPr lang="en-US" sz="2700" dirty="0"/>
              <a:t>Raine Lin - Classen SAS HS</a:t>
            </a:r>
          </a:p>
        </p:txBody>
      </p:sp>
    </p:spTree>
    <p:extLst>
      <p:ext uri="{BB962C8B-B14F-4D97-AF65-F5344CB8AC3E}">
        <p14:creationId xmlns:p14="http://schemas.microsoft.com/office/powerpoint/2010/main" val="11592870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ATC-Leadership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54727"/>
            <a:ext cx="7715282" cy="3408665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Aubree Zerger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4	Adriana Dalhed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3	Raine Lin - Classen SAS HS</a:t>
            </a:r>
          </a:p>
          <a:p>
            <a:pPr marL="0" indent="0">
              <a:buNone/>
            </a:pPr>
            <a:r>
              <a:rPr lang="en-US" sz="2700" dirty="0"/>
              <a:t>2	Jeremiah Yim - Classen SAS HS</a:t>
            </a:r>
          </a:p>
          <a:p>
            <a:pPr marL="0" indent="0">
              <a:buNone/>
            </a:pPr>
            <a:r>
              <a:rPr lang="en-US" sz="2700" dirty="0"/>
              <a:t>1	Abigail Newman - Francis Tuttle Danforth Bowman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77118950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ATC-Math for Health Professionals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Suhana Bhattacharya - Meridian Technology Center</a:t>
            </a:r>
          </a:p>
          <a:p>
            <a:r>
              <a:rPr lang="en-US" sz="2700" dirty="0"/>
              <a:t>Laila Willoby - Francis Tuttle Technology Center - BSMA- AM</a:t>
            </a:r>
          </a:p>
          <a:p>
            <a:r>
              <a:rPr lang="en-US" sz="2700" dirty="0"/>
              <a:t>Cooper Fansler - Francis Tuttle Technology Center - BSMA- AM</a:t>
            </a:r>
          </a:p>
          <a:p>
            <a:r>
              <a:rPr lang="en-US" sz="2700" dirty="0"/>
              <a:t>Aarush </a:t>
            </a:r>
            <a:r>
              <a:rPr lang="en-US" sz="2700" dirty="0" err="1"/>
              <a:t>Kutikanti</a:t>
            </a:r>
            <a:r>
              <a:rPr lang="en-US" sz="2700" dirty="0"/>
              <a:t> - Classen SAS HS</a:t>
            </a:r>
          </a:p>
          <a:p>
            <a:r>
              <a:rPr lang="en-US" sz="2700" dirty="0"/>
              <a:t>Nithila Selvakumar - Francis Tuttle Technology Center - BSMA- AM</a:t>
            </a:r>
          </a:p>
        </p:txBody>
      </p:sp>
    </p:spTree>
    <p:extLst>
      <p:ext uri="{BB962C8B-B14F-4D97-AF65-F5344CB8AC3E}">
        <p14:creationId xmlns:p14="http://schemas.microsoft.com/office/powerpoint/2010/main" val="33773230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ATC-Math for Health Professionals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10145"/>
            <a:ext cx="7715282" cy="3353247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Nithila Selvakumar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4	Laila Willoby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3	Aarush Kutikanti - Classen SAS HS</a:t>
            </a:r>
          </a:p>
          <a:p>
            <a:pPr marL="0" indent="0">
              <a:buNone/>
            </a:pPr>
            <a:r>
              <a:rPr lang="en-US" sz="2700" dirty="0"/>
              <a:t>2	Cooper Fansler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1	Suhana Bhattacharya - Meridian Technology Center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1820089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ATC-Microbiology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Cash Lene - Francis Tuttle Danforth PM Meek</a:t>
            </a:r>
          </a:p>
          <a:p>
            <a:r>
              <a:rPr lang="en-US" sz="2700" dirty="0"/>
              <a:t>Sai Annan - Francis Tuttle Technology Center - BSMA- AM</a:t>
            </a:r>
          </a:p>
          <a:p>
            <a:r>
              <a:rPr lang="en-US" sz="2700" dirty="0"/>
              <a:t>Emily Walker - Francis Tuttle Technology Center - BSMA- AM</a:t>
            </a:r>
          </a:p>
          <a:p>
            <a:r>
              <a:rPr lang="en-US" sz="2700" dirty="0"/>
              <a:t>Sophia Paruolo - Francis Tuttle Danforth PM Meek</a:t>
            </a:r>
          </a:p>
          <a:p>
            <a:r>
              <a:rPr lang="en-US" sz="2700" dirty="0"/>
              <a:t>Nyle Kester - Tri County Tech Center Woods</a:t>
            </a:r>
          </a:p>
        </p:txBody>
      </p:sp>
    </p:spTree>
    <p:extLst>
      <p:ext uri="{BB962C8B-B14F-4D97-AF65-F5344CB8AC3E}">
        <p14:creationId xmlns:p14="http://schemas.microsoft.com/office/powerpoint/2010/main" val="3066570955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ATC-Microbiology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20091"/>
            <a:ext cx="7715282" cy="344330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Nyle Kester - Tri County Tech Center Woods</a:t>
            </a:r>
          </a:p>
          <a:p>
            <a:pPr marL="0" indent="0">
              <a:buNone/>
            </a:pPr>
            <a:r>
              <a:rPr lang="en-US" sz="2700" dirty="0"/>
              <a:t>4	Sophia Paruolo - Francis Tuttle Danforth PM Meek</a:t>
            </a:r>
          </a:p>
          <a:p>
            <a:pPr marL="0" indent="0">
              <a:buNone/>
            </a:pPr>
            <a:r>
              <a:rPr lang="en-US" sz="2700" dirty="0"/>
              <a:t>3	Cash Lene - Francis Tuttle Danforth PM Meek</a:t>
            </a:r>
          </a:p>
          <a:p>
            <a:pPr marL="0" indent="0">
              <a:buNone/>
            </a:pPr>
            <a:r>
              <a:rPr lang="en-US" sz="2700" dirty="0"/>
              <a:t>2	Emily Walker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1	Sai Annan - Francis Tuttle Technology Center - BSMA-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56105577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ATC-Occupational Health &amp; Safety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r>
              <a:rPr lang="en-US" sz="2700" dirty="0"/>
              <a:t>Noelle Rhodes - Francis Tuttle Danforth Bowman AM</a:t>
            </a:r>
          </a:p>
          <a:p>
            <a:r>
              <a:rPr lang="en-US" sz="2700" dirty="0"/>
              <a:t>Lucas Weatherford - Gordon Cooper Tech Center Shawnee Malouf</a:t>
            </a:r>
          </a:p>
          <a:p>
            <a:r>
              <a:rPr lang="en-US" sz="2700" dirty="0"/>
              <a:t>Brooklynn Isiaka - Francis Tuttle Technology Center - BSMA- AM</a:t>
            </a:r>
          </a:p>
          <a:p>
            <a:r>
              <a:rPr lang="en-US" sz="2700" dirty="0"/>
              <a:t>Claire Kregger - Francis Tuttle Danforth Bowman AM</a:t>
            </a:r>
          </a:p>
          <a:p>
            <a:r>
              <a:rPr lang="en-US" sz="2700" dirty="0"/>
              <a:t>Andrew Espino - Classen SAS HS</a:t>
            </a:r>
          </a:p>
        </p:txBody>
      </p:sp>
    </p:spTree>
    <p:extLst>
      <p:ext uri="{BB962C8B-B14F-4D97-AF65-F5344CB8AC3E}">
        <p14:creationId xmlns:p14="http://schemas.microsoft.com/office/powerpoint/2010/main" val="2368884247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ATC-Occupational Health &amp; Safety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Brooklynn Isiaka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4	Noelle Rhodes - Francis Tuttle Danforth Bowman AM</a:t>
            </a:r>
          </a:p>
          <a:p>
            <a:pPr marL="0" indent="0">
              <a:buNone/>
            </a:pPr>
            <a:r>
              <a:rPr lang="en-US" sz="2700" dirty="0"/>
              <a:t>3	Andrew Espino - Classen SAS HS</a:t>
            </a:r>
          </a:p>
          <a:p>
            <a:pPr marL="0" indent="0">
              <a:buNone/>
            </a:pPr>
            <a:r>
              <a:rPr lang="en-US" sz="2700" dirty="0"/>
              <a:t>2	Lucas Weatherford - Gordon Cooper Tech Center Shawnee Malouf</a:t>
            </a:r>
          </a:p>
          <a:p>
            <a:pPr marL="0" indent="0">
              <a:buNone/>
            </a:pPr>
            <a:r>
              <a:rPr lang="en-US" sz="2700" dirty="0"/>
              <a:t>1	Claire Kregger - Francis Tuttle Danforth Bowman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5674544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ABC + HOSA Blood Drive Event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Bryonna Lund - High Plains Technology Center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uiExpand="1" build="p" animBg="1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ATC-Organic Chemistry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Kai Hummel - Francis Tuttle Technology Center - BSMA- PM</a:t>
            </a:r>
          </a:p>
          <a:p>
            <a:r>
              <a:rPr lang="en-US" sz="2700" dirty="0"/>
              <a:t>Suvan </a:t>
            </a:r>
            <a:r>
              <a:rPr lang="en-US" sz="2700" dirty="0" err="1"/>
              <a:t>Madihally</a:t>
            </a:r>
            <a:r>
              <a:rPr lang="en-US" sz="2700" dirty="0"/>
              <a:t> - Edmond Memorial High School</a:t>
            </a:r>
          </a:p>
          <a:p>
            <a:r>
              <a:rPr lang="en-US" sz="2700" dirty="0"/>
              <a:t>Carson Nguyen - Classen SAS HS</a:t>
            </a:r>
          </a:p>
          <a:p>
            <a:r>
              <a:rPr lang="en-US" sz="2700" dirty="0"/>
              <a:t>Magnus McCoy - Francis Tuttle Technology Center - BSMA- PM</a:t>
            </a:r>
          </a:p>
          <a:p>
            <a:r>
              <a:rPr lang="en-US" sz="2700" dirty="0"/>
              <a:t>Charlie </a:t>
            </a:r>
            <a:r>
              <a:rPr lang="en-US" sz="2700" dirty="0" err="1"/>
              <a:t>Peryam</a:t>
            </a:r>
            <a:r>
              <a:rPr lang="en-US" sz="2700" dirty="0"/>
              <a:t> - Classen SAS HS</a:t>
            </a:r>
          </a:p>
        </p:txBody>
      </p:sp>
    </p:spTree>
    <p:extLst>
      <p:ext uri="{BB962C8B-B14F-4D97-AF65-F5344CB8AC3E}">
        <p14:creationId xmlns:p14="http://schemas.microsoft.com/office/powerpoint/2010/main" val="1296872896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ATC-Organic Chemistry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8583"/>
            <a:ext cx="7715282" cy="3394810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Kai Hummel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4	Charlie Peryam - Classen SAS HS</a:t>
            </a:r>
          </a:p>
          <a:p>
            <a:pPr marL="0" indent="0">
              <a:buNone/>
            </a:pPr>
            <a:r>
              <a:rPr lang="en-US" sz="2700" dirty="0"/>
              <a:t>3	Carson Nguyen - Classen SAS HS</a:t>
            </a:r>
          </a:p>
          <a:p>
            <a:pPr marL="0" indent="0">
              <a:buNone/>
            </a:pPr>
            <a:r>
              <a:rPr lang="en-US" sz="2700" dirty="0"/>
              <a:t>2	Magnus McCoy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1	Suvan Madihally - Edmond Memorial High School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4287459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ATC-Physics College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Victoria Juneau - Francis Tuttle Danforth Bowman AM</a:t>
            </a:r>
          </a:p>
          <a:p>
            <a:r>
              <a:rPr lang="en-US" sz="2700" dirty="0"/>
              <a:t>Ethan Johnston - Francis Tuttle Technology Center - BSMA- PM</a:t>
            </a:r>
          </a:p>
          <a:p>
            <a:r>
              <a:rPr lang="en-US" sz="2700" dirty="0"/>
              <a:t>Ilakiya Raghavendiran - Francis Tuttle Danforth Bowman AM</a:t>
            </a:r>
          </a:p>
          <a:p>
            <a:r>
              <a:rPr lang="en-US" sz="2700" dirty="0"/>
              <a:t>Peyton Reynolds - Indian Capital Technology Center - Muskogee Edwards</a:t>
            </a:r>
          </a:p>
          <a:p>
            <a:r>
              <a:rPr lang="en-US" sz="2700" dirty="0"/>
              <a:t>Michael Vincent - Mustang High School</a:t>
            </a:r>
          </a:p>
        </p:txBody>
      </p:sp>
    </p:spTree>
    <p:extLst>
      <p:ext uri="{BB962C8B-B14F-4D97-AF65-F5344CB8AC3E}">
        <p14:creationId xmlns:p14="http://schemas.microsoft.com/office/powerpoint/2010/main" val="2278469733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ATC-Physics College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1655"/>
            <a:ext cx="7715282" cy="3401737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Ethan Johnston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4	Peyton Reynolds - Indian Capital Technology Center - Muskogee Edwards</a:t>
            </a:r>
          </a:p>
          <a:p>
            <a:pPr marL="0" indent="0">
              <a:buNone/>
            </a:pPr>
            <a:r>
              <a:rPr lang="en-US" sz="2700" dirty="0"/>
              <a:t>3	Ilakiya Raghavendiran - Francis Tuttle Danforth Bowman AM</a:t>
            </a:r>
          </a:p>
          <a:p>
            <a:pPr marL="0" indent="0">
              <a:buNone/>
            </a:pPr>
            <a:r>
              <a:rPr lang="en-US" sz="2700" dirty="0"/>
              <a:t>2	Michael Vincent - Mustang High School</a:t>
            </a:r>
          </a:p>
          <a:p>
            <a:pPr marL="0" indent="0">
              <a:buNone/>
            </a:pPr>
            <a:r>
              <a:rPr lang="en-US" sz="2700" dirty="0"/>
              <a:t>1	Victoria Juneau - Francis Tuttle Danforth Bowman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498085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Behavioral Health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r>
              <a:rPr lang="en-US" sz="2700" dirty="0"/>
              <a:t>Amasha </a:t>
            </a:r>
            <a:r>
              <a:rPr lang="en-US" sz="2700" dirty="0" err="1"/>
              <a:t>Samaraweeera</a:t>
            </a:r>
            <a:r>
              <a:rPr lang="en-US" sz="2700" dirty="0"/>
              <a:t> - Classen SAS HS</a:t>
            </a:r>
          </a:p>
          <a:p>
            <a:r>
              <a:rPr lang="en-US" sz="2700" dirty="0"/>
              <a:t>Lillian Conklin - Indian Capital Technology Center - Tahlequah McElmurry</a:t>
            </a:r>
          </a:p>
          <a:p>
            <a:r>
              <a:rPr lang="en-US" sz="2700" dirty="0"/>
              <a:t>Chloe Williams - Francis Tuttle Technology Center - BSMA- PM</a:t>
            </a:r>
          </a:p>
          <a:p>
            <a:r>
              <a:rPr lang="en-US" sz="2700" dirty="0"/>
              <a:t>Auriel Parks - Francis Tuttle Technology Center - BSMA- PM</a:t>
            </a:r>
          </a:p>
          <a:p>
            <a:r>
              <a:rPr lang="en-US" sz="2700" dirty="0"/>
              <a:t>Maria Monsalve - Francis Tuttle Danforth Bowman AM</a:t>
            </a:r>
          </a:p>
        </p:txBody>
      </p:sp>
    </p:spTree>
    <p:extLst>
      <p:ext uri="{BB962C8B-B14F-4D97-AF65-F5344CB8AC3E}">
        <p14:creationId xmlns:p14="http://schemas.microsoft.com/office/powerpoint/2010/main" val="1228632211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Behavioral Health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40873"/>
            <a:ext cx="7715282" cy="3422519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Lillian Conklin - Indian Capital Technology Center - Tahlequah McElmurry</a:t>
            </a:r>
          </a:p>
          <a:p>
            <a:pPr marL="0" indent="0">
              <a:buNone/>
            </a:pPr>
            <a:r>
              <a:rPr lang="en-US" sz="2700" dirty="0"/>
              <a:t>4	Maria Monsalve - Francis Tuttle Danforth Bowman AM</a:t>
            </a:r>
          </a:p>
          <a:p>
            <a:pPr marL="0" indent="0">
              <a:buNone/>
            </a:pPr>
            <a:r>
              <a:rPr lang="en-US" sz="2700" dirty="0"/>
              <a:t>3	Chloe Williams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2	Amasha Samaraweeera - Classen SAS HS</a:t>
            </a:r>
          </a:p>
          <a:p>
            <a:pPr marL="0" indent="0">
              <a:buNone/>
            </a:pPr>
            <a:r>
              <a:rPr lang="en-US" sz="2700" dirty="0"/>
              <a:t>1	Auriel Parks - Francis Tuttle Technology Center - BSMA- PM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1575253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Biomedical Debate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/>
              <a:t>Roman; Roman; Kaneaster - Edmond Memorial High School</a:t>
            </a:r>
          </a:p>
          <a:p>
            <a:r>
              <a:rPr lang="en-US" sz="2100"/>
              <a:t>Maule; Madihally; El Amm - Edmond Memorial High School</a:t>
            </a:r>
          </a:p>
          <a:p>
            <a:r>
              <a:rPr lang="en-US" sz="2100"/>
              <a:t>Streater; Parada; West-Gardner; Black - Gordon Cooper Technology Center</a:t>
            </a:r>
          </a:p>
          <a:p>
            <a:r>
              <a:rPr lang="en-US" sz="2100"/>
              <a:t>Jiang; Beniwal; Vasquez; Sayeed - Jenks HIgh School</a:t>
            </a:r>
          </a:p>
        </p:txBody>
      </p:sp>
    </p:spTree>
    <p:extLst>
      <p:ext uri="{BB962C8B-B14F-4D97-AF65-F5344CB8AC3E}">
        <p14:creationId xmlns:p14="http://schemas.microsoft.com/office/powerpoint/2010/main" val="2891029160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Biomedical Debate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4	Streater; Parada; West-Gardner; Black - Gordon Cooper Technology Center</a:t>
            </a:r>
          </a:p>
          <a:p>
            <a:pPr marL="0" indent="0">
              <a:buNone/>
            </a:pPr>
            <a:r>
              <a:rPr lang="en-US" sz="2100" dirty="0"/>
              <a:t>3	Jiang; Beniwal; Vasquez; Sayeed - Jenks HIgh School</a:t>
            </a:r>
          </a:p>
          <a:p>
            <a:pPr marL="0" indent="0">
              <a:buNone/>
            </a:pPr>
            <a:r>
              <a:rPr lang="en-US" sz="2100" dirty="0"/>
              <a:t>2	Roman; Roman; Kaneaster - Edmond Memorial High School</a:t>
            </a:r>
          </a:p>
          <a:p>
            <a:pPr marL="0" indent="0">
              <a:buNone/>
            </a:pPr>
            <a:r>
              <a:rPr lang="en-US" sz="2100" dirty="0"/>
              <a:t>1	Maule; Madihally; El Amm - Edmond Memorial High School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2570056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06908">
              <a:defRPr sz="3900"/>
            </a:pPr>
            <a:r>
              <a:rPr lang="en-US" sz="3000"/>
              <a:t>Biomedical Equipment Technician (*New)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Emma Davis - Tulsa Tech - HSEP Bowden</a:t>
            </a:r>
          </a:p>
          <a:p>
            <a:r>
              <a:rPr lang="en-US" sz="2700" dirty="0"/>
              <a:t>Alejandro Alcantar - Tulsa Tech - HSEP Bowden</a:t>
            </a:r>
          </a:p>
          <a:p>
            <a:r>
              <a:rPr lang="en-US" sz="2700" dirty="0"/>
              <a:t>Kameron Arnold - Francis Tuttle Technology Center - BSMA- AM</a:t>
            </a:r>
          </a:p>
          <a:p>
            <a:r>
              <a:rPr lang="en-US" sz="2700" dirty="0"/>
              <a:t>Claire Kregger - Francis Tuttle Danforth Bowman AM</a:t>
            </a:r>
          </a:p>
          <a:p>
            <a:r>
              <a:rPr lang="en-US" sz="2700" dirty="0"/>
              <a:t>Jalene Lee - Tulsa Tech - HSEP Bowden</a:t>
            </a:r>
          </a:p>
        </p:txBody>
      </p:sp>
    </p:spTree>
    <p:extLst>
      <p:ext uri="{BB962C8B-B14F-4D97-AF65-F5344CB8AC3E}">
        <p14:creationId xmlns:p14="http://schemas.microsoft.com/office/powerpoint/2010/main" val="2654944513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06908">
              <a:defRPr sz="3900"/>
            </a:pPr>
            <a:r>
              <a:rPr lang="en-US" sz="3000"/>
              <a:t>Biomedical Equipment Technician (*New)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Alejandro Alcantar - Tulsa Tech - HSEP Bowden</a:t>
            </a:r>
          </a:p>
          <a:p>
            <a:pPr marL="0" indent="0">
              <a:buNone/>
            </a:pPr>
            <a:r>
              <a:rPr lang="en-US" sz="2700" dirty="0"/>
              <a:t>4	Emma Davis - Tulsa Tech - HSEP Bowden</a:t>
            </a:r>
          </a:p>
          <a:p>
            <a:pPr marL="0" indent="0">
              <a:buNone/>
            </a:pPr>
            <a:r>
              <a:rPr lang="en-US" sz="2700" dirty="0"/>
              <a:t>3	Jalene Lee - Tulsa Tech - HSEP Bowden</a:t>
            </a:r>
          </a:p>
          <a:p>
            <a:pPr marL="0" indent="0">
              <a:buNone/>
            </a:pPr>
            <a:r>
              <a:rPr lang="en-US" sz="2700" dirty="0"/>
              <a:t>2	Claire Kregger - Francis Tuttle Danforth Bowman AM</a:t>
            </a:r>
          </a:p>
          <a:p>
            <a:pPr marL="0" indent="0">
              <a:buNone/>
            </a:pPr>
            <a:r>
              <a:rPr lang="en-US" sz="2700" dirty="0"/>
              <a:t>1	Kameron Arnold - Francis Tuttle Technology Center - BSMA-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6940982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ATC-AAFP Family Medicine Career Test 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Nicholas Kirkes - Francis Tuttle Technology Center - BSMA- AM</a:t>
            </a:r>
          </a:p>
          <a:p>
            <a:r>
              <a:rPr lang="en-US" sz="2700" dirty="0"/>
              <a:t>Simardeep Singh - Francis Tuttle Danforth PM Meek</a:t>
            </a:r>
          </a:p>
          <a:p>
            <a:r>
              <a:rPr lang="en-US" sz="2700" dirty="0"/>
              <a:t>Ashley Moody - Moore Norman Technology Center Sweetman</a:t>
            </a:r>
          </a:p>
          <a:p>
            <a:r>
              <a:rPr lang="en-US" sz="2700" dirty="0"/>
              <a:t>Ellie Benson - Tri County Tech Center Woods</a:t>
            </a:r>
          </a:p>
          <a:p>
            <a:r>
              <a:rPr lang="en-US" sz="2700" dirty="0"/>
              <a:t>Mary Olajide - Francis Tuttle Technology Center - BSMA- AM</a:t>
            </a:r>
          </a:p>
        </p:txBody>
      </p:sp>
    </p:spTree>
    <p:extLst>
      <p:ext uri="{BB962C8B-B14F-4D97-AF65-F5344CB8AC3E}">
        <p14:creationId xmlns:p14="http://schemas.microsoft.com/office/powerpoint/2010/main" val="28789180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Biotechnology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Monica Monsalve - Francis Tuttle Danforth PM Meek</a:t>
            </a:r>
          </a:p>
          <a:p>
            <a:r>
              <a:rPr lang="en-US" sz="2700" dirty="0"/>
              <a:t>Annabelle Cue - Tulsa Tech LEM </a:t>
            </a:r>
          </a:p>
          <a:p>
            <a:r>
              <a:rPr lang="en-US" sz="2700" dirty="0"/>
              <a:t>Lorren Shaw - Pontotoc Tech Biotech</a:t>
            </a:r>
          </a:p>
          <a:p>
            <a:r>
              <a:rPr lang="en-US" sz="2700" dirty="0"/>
              <a:t>Claire Kennedy - Tri County Tech Center Woods</a:t>
            </a:r>
          </a:p>
          <a:p>
            <a:r>
              <a:rPr lang="en-US" sz="2700" dirty="0"/>
              <a:t>Nyle Kester - Tri County Tech Center Woods</a:t>
            </a:r>
          </a:p>
        </p:txBody>
      </p:sp>
    </p:spTree>
    <p:extLst>
      <p:ext uri="{BB962C8B-B14F-4D97-AF65-F5344CB8AC3E}">
        <p14:creationId xmlns:p14="http://schemas.microsoft.com/office/powerpoint/2010/main" val="4035684403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Biotechnology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Monica Monsalve - Francis Tuttle Danforth PM Meek</a:t>
            </a:r>
          </a:p>
          <a:p>
            <a:pPr marL="0" indent="0">
              <a:buNone/>
            </a:pPr>
            <a:r>
              <a:rPr lang="en-US" sz="2700" dirty="0"/>
              <a:t>4	Annabelle Cue - Tulsa Tech LEM </a:t>
            </a:r>
          </a:p>
          <a:p>
            <a:pPr marL="0" indent="0">
              <a:buNone/>
            </a:pPr>
            <a:r>
              <a:rPr lang="en-US" sz="2700" dirty="0"/>
              <a:t>3	Claire Kennedy - Tri County Tech Center Woods</a:t>
            </a:r>
          </a:p>
          <a:p>
            <a:pPr marL="0" indent="0">
              <a:buNone/>
            </a:pPr>
            <a:r>
              <a:rPr lang="en-US" sz="2700" dirty="0"/>
              <a:t>2	Nyle Kester - Tri County Tech Center Woods</a:t>
            </a:r>
          </a:p>
          <a:p>
            <a:pPr marL="0" indent="0">
              <a:buNone/>
            </a:pPr>
            <a:r>
              <a:rPr lang="en-US" sz="2700" dirty="0"/>
              <a:t>1	Lorren Shaw - Pontotoc Tech Biotech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7321518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CERT Skills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 err="1"/>
              <a:t>Yarholar</a:t>
            </a:r>
            <a:r>
              <a:rPr lang="en-US" sz="2100" dirty="0"/>
              <a:t>; Goodwin - Francis Tuttle Technology Center - BSMA- AM</a:t>
            </a:r>
          </a:p>
          <a:p>
            <a:r>
              <a:rPr lang="en-US" sz="2100" dirty="0"/>
              <a:t>Ayodele; Edil - Francis Tuttle Danforth Bowman AM</a:t>
            </a:r>
          </a:p>
          <a:p>
            <a:r>
              <a:rPr lang="en-US" sz="2100" dirty="0"/>
              <a:t>Nelms; Weatherford - Gordon Cooper Tech Center Shawnee Malouf</a:t>
            </a:r>
          </a:p>
          <a:p>
            <a:r>
              <a:rPr lang="en-US" sz="2100" dirty="0"/>
              <a:t>Cheema; Bennett - Francis Tuttle Technology Center - BSMA- AM</a:t>
            </a:r>
          </a:p>
          <a:p>
            <a:r>
              <a:rPr lang="en-US" sz="2100" dirty="0"/>
              <a:t>Gomez; Hummel - Francis Tuttle Technology Center - BSMA- PM</a:t>
            </a:r>
          </a:p>
        </p:txBody>
      </p:sp>
    </p:spTree>
    <p:extLst>
      <p:ext uri="{BB962C8B-B14F-4D97-AF65-F5344CB8AC3E}">
        <p14:creationId xmlns:p14="http://schemas.microsoft.com/office/powerpoint/2010/main" val="3558285039"/>
      </p:ext>
    </p:extLst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CERT Skills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17073"/>
            <a:ext cx="7715282" cy="3346319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Gomez; Hummel - Francis Tuttle Technology Center - BSMA- PM</a:t>
            </a:r>
          </a:p>
          <a:p>
            <a:pPr marL="0" indent="0">
              <a:buNone/>
            </a:pPr>
            <a:r>
              <a:rPr lang="en-US" sz="2100" dirty="0"/>
              <a:t>4	Yarholar; Goodwin - Francis Tuttle Technology Center - BSMA- AM</a:t>
            </a:r>
          </a:p>
          <a:p>
            <a:pPr marL="0" indent="0">
              <a:buNone/>
            </a:pPr>
            <a:r>
              <a:rPr lang="en-US" sz="2100" dirty="0"/>
              <a:t>3	Nelms; Weatherford - Gordon Cooper Tech Center Shawnee Malouf</a:t>
            </a:r>
          </a:p>
          <a:p>
            <a:pPr marL="0" indent="0">
              <a:buNone/>
            </a:pPr>
            <a:r>
              <a:rPr lang="en-US" sz="2100" dirty="0"/>
              <a:t>2	Ayodele; Edil - Francis Tuttle Danforth Bowman AM</a:t>
            </a:r>
          </a:p>
          <a:p>
            <a:pPr marL="0" indent="0">
              <a:buNone/>
            </a:pPr>
            <a:r>
              <a:rPr lang="en-US" sz="2100" dirty="0"/>
              <a:t>1	Cheema; Bennett - Francis Tuttle Technology Center - BSMA-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0550894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Clinical Laboratory Science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Meghan Jones - Tulsa Tech LEM </a:t>
            </a:r>
          </a:p>
          <a:p>
            <a:r>
              <a:rPr lang="en-US" sz="2700" dirty="0"/>
              <a:t>Dao Thu - Kiamichi Tech, Durant</a:t>
            </a:r>
          </a:p>
          <a:p>
            <a:r>
              <a:rPr lang="en-US" sz="2700" dirty="0"/>
              <a:t>Ana Rodriguez - Indian Capital Technology Center</a:t>
            </a:r>
          </a:p>
          <a:p>
            <a:r>
              <a:rPr lang="en-US" sz="2700" dirty="0"/>
              <a:t>Keegan Scott - Metro Technology Center. Conlee</a:t>
            </a:r>
          </a:p>
          <a:p>
            <a:r>
              <a:rPr lang="en-US" sz="2700" dirty="0"/>
              <a:t>Arushi Narasimhan - Francis Tuttle Danforth Bowman AM</a:t>
            </a:r>
          </a:p>
        </p:txBody>
      </p:sp>
    </p:spTree>
    <p:extLst>
      <p:ext uri="{BB962C8B-B14F-4D97-AF65-F5344CB8AC3E}">
        <p14:creationId xmlns:p14="http://schemas.microsoft.com/office/powerpoint/2010/main" val="1551254314"/>
      </p:ext>
    </p:extLst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Clinical Laboratory Science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Ana Rodriguez - Indian Capital Technology Center</a:t>
            </a:r>
          </a:p>
          <a:p>
            <a:pPr marL="0" indent="0">
              <a:buNone/>
            </a:pPr>
            <a:r>
              <a:rPr lang="en-US" sz="2700" dirty="0"/>
              <a:t>4	Keegan Scott - Metro Technology Center. Conlee</a:t>
            </a:r>
          </a:p>
          <a:p>
            <a:pPr marL="0" indent="0">
              <a:buNone/>
            </a:pPr>
            <a:r>
              <a:rPr lang="en-US" sz="2700" dirty="0"/>
              <a:t>3	Meghan Jones - Tulsa Tech LEM </a:t>
            </a:r>
          </a:p>
          <a:p>
            <a:pPr marL="0" indent="0">
              <a:buNone/>
            </a:pPr>
            <a:r>
              <a:rPr lang="en-US" sz="2700" dirty="0"/>
              <a:t>2	Dao Thu - Kiamichi Tech, Durant</a:t>
            </a:r>
          </a:p>
          <a:p>
            <a:pPr marL="0" indent="0">
              <a:buNone/>
            </a:pPr>
            <a:r>
              <a:rPr lang="en-US" sz="2700" dirty="0"/>
              <a:t>1	Arushi Narasimhan - Francis Tuttle Danforth Bowman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56864481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Clinical Nursing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Carissa Butler - Tulsa Tech LEM </a:t>
            </a:r>
          </a:p>
          <a:p>
            <a:r>
              <a:rPr lang="en-US" sz="2700" dirty="0"/>
              <a:t>Abigail Litterell - Tulsa Tech HSC - Smith</a:t>
            </a:r>
          </a:p>
          <a:p>
            <a:r>
              <a:rPr lang="en-US" sz="2700" dirty="0"/>
              <a:t>Sarah Denton - Tulsa Tech Peoria - Massey</a:t>
            </a:r>
          </a:p>
          <a:p>
            <a:r>
              <a:rPr lang="en-US" sz="2700" dirty="0"/>
              <a:t>Melany Vazquez - Gordon Cooper Tech Ctr. Seminole Null</a:t>
            </a:r>
          </a:p>
          <a:p>
            <a:r>
              <a:rPr lang="en-US" sz="2700" dirty="0"/>
              <a:t>Chloe Sheppard - Gordon Cooper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3481674677"/>
      </p:ext>
    </p:extLst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Clinical Nursing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17073"/>
            <a:ext cx="7715282" cy="3346319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Carissa Butler - Tulsa Tech LEM </a:t>
            </a:r>
          </a:p>
          <a:p>
            <a:pPr marL="0" indent="0">
              <a:buNone/>
            </a:pPr>
            <a:r>
              <a:rPr lang="en-US" sz="2700" dirty="0"/>
              <a:t>4	Abigail Litterell - Tulsa Tech HSC - Smith</a:t>
            </a:r>
          </a:p>
          <a:p>
            <a:pPr marL="0" indent="0">
              <a:buNone/>
            </a:pPr>
            <a:r>
              <a:rPr lang="en-US" sz="2700" dirty="0"/>
              <a:t>3	Sarah Denton - Tulsa Tech Peoria - Massey</a:t>
            </a:r>
          </a:p>
          <a:p>
            <a:pPr marL="0" indent="0">
              <a:buNone/>
            </a:pPr>
            <a:r>
              <a:rPr lang="en-US" sz="2700" dirty="0"/>
              <a:t>2	Melany Vazquez - Gordon Cooper Tech Ctr. Seminole Null</a:t>
            </a:r>
          </a:p>
          <a:p>
            <a:pPr marL="0" indent="0">
              <a:buNone/>
            </a:pPr>
            <a:r>
              <a:rPr lang="en-US" sz="2700" dirty="0"/>
              <a:t>1	Chloe Sheppard - Gordon Cooper Technology Center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5538658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Clinical Specialty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Wisdom Vincent - Tri County Tech Center Woods</a:t>
            </a:r>
          </a:p>
          <a:p>
            <a:r>
              <a:rPr lang="en-US" sz="2700" dirty="0"/>
              <a:t>Sofie Samwel - Francis Tuttle Danforth Bowman AM</a:t>
            </a:r>
          </a:p>
          <a:p>
            <a:r>
              <a:rPr lang="en-US" sz="2700" dirty="0"/>
              <a:t>Priscilla Mathew - COWAN - BIOMED</a:t>
            </a:r>
          </a:p>
          <a:p>
            <a:r>
              <a:rPr lang="en-US" sz="2700" dirty="0"/>
              <a:t>Abigail Zachariah - COWAN - BIOMED</a:t>
            </a:r>
          </a:p>
          <a:p>
            <a:r>
              <a:rPr lang="en-US" sz="2700" dirty="0"/>
              <a:t>Amelia Fasching - Francis Tuttle Danforth PM Meek</a:t>
            </a:r>
          </a:p>
        </p:txBody>
      </p:sp>
    </p:spTree>
    <p:extLst>
      <p:ext uri="{BB962C8B-B14F-4D97-AF65-F5344CB8AC3E}">
        <p14:creationId xmlns:p14="http://schemas.microsoft.com/office/powerpoint/2010/main" val="1744271531"/>
      </p:ext>
    </p:extLst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Clinical Specialty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54727"/>
            <a:ext cx="7715282" cy="3408665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Wisdom Vincent - Tri County Tech Center Woods</a:t>
            </a:r>
          </a:p>
          <a:p>
            <a:pPr marL="0" indent="0">
              <a:buNone/>
            </a:pPr>
            <a:r>
              <a:rPr lang="en-US" sz="2700" dirty="0"/>
              <a:t>4	Amelia Fasching - Francis Tuttle Danforth PM Meek</a:t>
            </a:r>
          </a:p>
          <a:p>
            <a:pPr marL="0" indent="0">
              <a:buNone/>
            </a:pPr>
            <a:r>
              <a:rPr lang="en-US" sz="2700" dirty="0"/>
              <a:t>3	Priscilla Mathew - COWAN - BIOMED</a:t>
            </a:r>
          </a:p>
          <a:p>
            <a:pPr marL="0" indent="0">
              <a:buNone/>
            </a:pPr>
            <a:r>
              <a:rPr lang="en-US" sz="2700" dirty="0"/>
              <a:t>2	Sofie Samwel - Francis Tuttle Danforth Bowman AM</a:t>
            </a:r>
          </a:p>
          <a:p>
            <a:pPr marL="0" indent="0">
              <a:buNone/>
            </a:pPr>
            <a:r>
              <a:rPr lang="en-US" sz="2700" dirty="0"/>
              <a:t>1	Abigail Zachariah - COWAN - BIOMED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198132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ATC-AAFP Family Medicine Career Test 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20091"/>
            <a:ext cx="7715282" cy="344330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Ellie Benson - Tri County Tech Center Woods</a:t>
            </a:r>
          </a:p>
          <a:p>
            <a:pPr marL="0" indent="0">
              <a:buNone/>
            </a:pPr>
            <a:r>
              <a:rPr lang="en-US" sz="2700" dirty="0"/>
              <a:t>4	Nicholas Kirkes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3	Ashley Moody - Moore Norman Technology Center Sweetman</a:t>
            </a:r>
          </a:p>
          <a:p>
            <a:pPr marL="0" indent="0">
              <a:buNone/>
            </a:pPr>
            <a:r>
              <a:rPr lang="en-US" sz="2700" dirty="0"/>
              <a:t>2	Simardeep Singh - Francis Tuttle Danforth PM Meek</a:t>
            </a:r>
          </a:p>
          <a:p>
            <a:pPr marL="0" indent="0">
              <a:buNone/>
            </a:pPr>
            <a:r>
              <a:rPr lang="en-US" sz="2700" dirty="0"/>
              <a:t>1	Mary Olajide - Francis Tuttle Technology Center - BSMA-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8791142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Community Awareness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 err="1"/>
              <a:t>Ladiski</a:t>
            </a:r>
            <a:r>
              <a:rPr lang="en-US" sz="2100" dirty="0"/>
              <a:t>; Isiaka; Kim; Nguyen; Cervantes - Francis Tuttle Technology Center - BSMA- AM</a:t>
            </a:r>
          </a:p>
          <a:p>
            <a:r>
              <a:rPr lang="en-US" sz="2100" dirty="0"/>
              <a:t>Hameed; Hudson - Francis Tuttle Technology Center - BSMA- AM</a:t>
            </a:r>
          </a:p>
          <a:p>
            <a:r>
              <a:rPr lang="en-US" sz="2100" dirty="0"/>
              <a:t>Strangfeld; Montoya - Mid-America Technology Center</a:t>
            </a:r>
          </a:p>
          <a:p>
            <a:r>
              <a:rPr lang="en-US" sz="2100" dirty="0"/>
              <a:t>Paruolo; Clark; Patton - Francis Tuttle Danforth PM Meek</a:t>
            </a:r>
          </a:p>
          <a:p>
            <a:r>
              <a:rPr lang="en-US" sz="2100" dirty="0"/>
              <a:t>Fichtner; Karner; Askew; Jones - Gordon Cooper Shawnee- Health Careers B </a:t>
            </a:r>
          </a:p>
        </p:txBody>
      </p:sp>
    </p:spTree>
    <p:extLst>
      <p:ext uri="{BB962C8B-B14F-4D97-AF65-F5344CB8AC3E}">
        <p14:creationId xmlns:p14="http://schemas.microsoft.com/office/powerpoint/2010/main" val="3878501936"/>
      </p:ext>
    </p:extLst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Community Awareness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44783"/>
            <a:ext cx="7715282" cy="3318610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Ladiski; Isiaka; Kim; Nguyen; Cervantes - Francis Tuttle Technology Center - BSMA- AM</a:t>
            </a:r>
          </a:p>
          <a:p>
            <a:pPr marL="0" indent="0">
              <a:buNone/>
            </a:pPr>
            <a:r>
              <a:rPr lang="en-US" sz="2100" dirty="0"/>
              <a:t>4	Hameed; Hudson - Francis Tuttle Technology Center - BSMA- AM</a:t>
            </a:r>
          </a:p>
          <a:p>
            <a:pPr marL="0" indent="0">
              <a:buNone/>
            </a:pPr>
            <a:r>
              <a:rPr lang="en-US" sz="2100" dirty="0"/>
              <a:t>3	Fichtner; Karner; Askew; Jones - Gordon Cooper Shawnee- Health Careers B </a:t>
            </a:r>
          </a:p>
          <a:p>
            <a:pPr marL="0" indent="0">
              <a:buNone/>
            </a:pPr>
            <a:r>
              <a:rPr lang="en-US" sz="2100" dirty="0"/>
              <a:t>2	Strangfeld; Montoya - Mid-America Technology Center</a:t>
            </a:r>
          </a:p>
          <a:p>
            <a:pPr marL="0" indent="0">
              <a:buNone/>
            </a:pPr>
            <a:r>
              <a:rPr lang="en-US" sz="2100" dirty="0"/>
              <a:t>1	Paruolo; Clark; Patton - Francis Tuttle Danforth PM Meek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2760395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CPR/First Aid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/>
              <a:t>Hamilton; Bailey - Francis Tuttle Danforth Bowman AM</a:t>
            </a:r>
          </a:p>
          <a:p>
            <a:r>
              <a:rPr lang="en-US" sz="2100"/>
              <a:t>Peuse; Strong - Tulsa Tech HSC - Rojas</a:t>
            </a:r>
          </a:p>
          <a:p>
            <a:r>
              <a:rPr lang="en-US" sz="2100"/>
              <a:t>Stratton; Annan - Francis Tuttle Technology Center - BSMA- AM</a:t>
            </a:r>
          </a:p>
          <a:p>
            <a:r>
              <a:rPr lang="en-US" sz="2100"/>
              <a:t>Olivares; Kirkpatrick - Moore Norman Technology Center - Petrak</a:t>
            </a:r>
          </a:p>
          <a:p>
            <a:r>
              <a:rPr lang="en-US" sz="2100"/>
              <a:t>Salvador-Duron; Colbert - Mid-Del Tech Center Carter</a:t>
            </a:r>
          </a:p>
        </p:txBody>
      </p:sp>
    </p:spTree>
    <p:extLst>
      <p:ext uri="{BB962C8B-B14F-4D97-AF65-F5344CB8AC3E}">
        <p14:creationId xmlns:p14="http://schemas.microsoft.com/office/powerpoint/2010/main" val="1296769082"/>
      </p:ext>
    </p:extLst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CPR/First Aid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Hamilton; Bailey - Francis Tuttle Danforth Bowman AM</a:t>
            </a:r>
          </a:p>
          <a:p>
            <a:pPr marL="0" indent="0">
              <a:buNone/>
            </a:pPr>
            <a:r>
              <a:rPr lang="en-US" sz="2100" dirty="0"/>
              <a:t>4	Peuse; Strong - Tulsa Tech HSC - Rojas</a:t>
            </a:r>
          </a:p>
          <a:p>
            <a:pPr marL="0" indent="0">
              <a:buNone/>
            </a:pPr>
            <a:r>
              <a:rPr lang="en-US" sz="2100" dirty="0"/>
              <a:t>3	Salvador-Duron; Colbert - Mid-Del Tech Center Carter</a:t>
            </a:r>
          </a:p>
          <a:p>
            <a:pPr marL="0" indent="0">
              <a:buNone/>
            </a:pPr>
            <a:r>
              <a:rPr lang="en-US" sz="2100" dirty="0"/>
              <a:t>2	Stratton; Annan - Francis Tuttle Technology Center - BSMA- AM</a:t>
            </a:r>
          </a:p>
          <a:p>
            <a:pPr marL="0" indent="0">
              <a:buNone/>
            </a:pPr>
            <a:r>
              <a:rPr lang="en-US" sz="2100" dirty="0"/>
              <a:t>1	Olivares; Kirkpatrick - Moore Norman Technology Center - Petrak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6074743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Creative Problem Solving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/>
              <a:t>Hall; Cha; </a:t>
            </a:r>
            <a:r>
              <a:rPr lang="en-US" sz="2100" dirty="0" err="1"/>
              <a:t>DeClerq</a:t>
            </a:r>
            <a:r>
              <a:rPr lang="en-US" sz="2100" dirty="0"/>
              <a:t>; Londono Pena - Francis Tuttle Technology Center - BSMA- AM</a:t>
            </a:r>
          </a:p>
          <a:p>
            <a:r>
              <a:rPr lang="en-US" sz="2100" dirty="0"/>
              <a:t>Martin; Newman; Ayodele; Brown - Francis Tuttle Danforth Bowman AM</a:t>
            </a:r>
          </a:p>
          <a:p>
            <a:r>
              <a:rPr lang="en-US" sz="2100" dirty="0"/>
              <a:t>Torres-Gutierrez; </a:t>
            </a:r>
            <a:r>
              <a:rPr lang="en-US" sz="2100" dirty="0" err="1"/>
              <a:t>Catalfu</a:t>
            </a:r>
            <a:r>
              <a:rPr lang="en-US" sz="2100" dirty="0"/>
              <a:t>; Pantoja; Sikora - Southwest Technology Center-Patterson</a:t>
            </a:r>
          </a:p>
          <a:p>
            <a:r>
              <a:rPr lang="en-US" sz="2100" dirty="0" err="1"/>
              <a:t>Omosa</a:t>
            </a:r>
            <a:r>
              <a:rPr lang="en-US" sz="2100" dirty="0"/>
              <a:t>; Carney; Sims; Simms - Francis Tuttle Danforth PM Meek</a:t>
            </a:r>
          </a:p>
          <a:p>
            <a:r>
              <a:rPr lang="en-US" sz="2100" dirty="0"/>
              <a:t>Patel; Tan; Beagle - Francis Tuttle Technology Center - BSMA- PM</a:t>
            </a:r>
          </a:p>
        </p:txBody>
      </p:sp>
    </p:spTree>
    <p:extLst>
      <p:ext uri="{BB962C8B-B14F-4D97-AF65-F5344CB8AC3E}">
        <p14:creationId xmlns:p14="http://schemas.microsoft.com/office/powerpoint/2010/main" val="217474029"/>
      </p:ext>
    </p:extLst>
  </p:cSld>
  <p:clrMapOvr>
    <a:masterClrMapping/>
  </p:clrMapOvr>
  <p:transition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Creative Problem Solving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r>
              <a:rPr lang="en-US" sz="2100" dirty="0"/>
              <a:t>5	Omosa; Carney; Sims; Simms - Francis Tuttle Danforth PM Meek</a:t>
            </a:r>
          </a:p>
          <a:p>
            <a:pPr marL="0" indent="0">
              <a:buNone/>
            </a:pPr>
            <a:r>
              <a:rPr lang="en-US" sz="2100" dirty="0"/>
              <a:t>4	Torres-Gutierrez; Catalfu; Pantoja; Sikora - Southwest Technology Center-Patterson</a:t>
            </a:r>
          </a:p>
          <a:p>
            <a:pPr marL="0" indent="0">
              <a:buNone/>
            </a:pPr>
            <a:r>
              <a:rPr lang="en-US" sz="2100" dirty="0"/>
              <a:t>3	Hall; Cha; DeClerq; Londono Pena - Francis Tuttle Technology Center - BSMA- AM</a:t>
            </a:r>
          </a:p>
          <a:p>
            <a:pPr marL="0" indent="0">
              <a:buNone/>
            </a:pPr>
            <a:r>
              <a:rPr lang="en-US" sz="2100" dirty="0"/>
              <a:t>2	Patel; Tan; Beagle - Francis Tuttle Technology Center - BSMA- PM</a:t>
            </a:r>
          </a:p>
          <a:p>
            <a:pPr marL="0" indent="0">
              <a:buNone/>
            </a:pPr>
            <a:r>
              <a:rPr lang="en-US" sz="2100" dirty="0"/>
              <a:t>1	Martin; Newman; Ayodele; Brown - Francis Tuttle Danforth Bowman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2532285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Dental Science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Jazziel Wesley - Tulsa Tech HSC - Rojas</a:t>
            </a:r>
          </a:p>
          <a:p>
            <a:r>
              <a:rPr lang="en-US" sz="2700" dirty="0"/>
              <a:t>Clare Safe - Durant High School</a:t>
            </a:r>
          </a:p>
          <a:p>
            <a:r>
              <a:rPr lang="en-US" sz="2700" dirty="0"/>
              <a:t>Naomi Hernandez - High Plains Technology Center</a:t>
            </a:r>
          </a:p>
          <a:p>
            <a:r>
              <a:rPr lang="en-US" sz="2700" dirty="0"/>
              <a:t>Sinai Garcia - Durant High School</a:t>
            </a:r>
          </a:p>
          <a:p>
            <a:r>
              <a:rPr lang="en-US" sz="2700" dirty="0"/>
              <a:t>Madelyn Canales - Tulsa Tech - HSEP Bowden</a:t>
            </a:r>
          </a:p>
        </p:txBody>
      </p:sp>
    </p:spTree>
    <p:extLst>
      <p:ext uri="{BB962C8B-B14F-4D97-AF65-F5344CB8AC3E}">
        <p14:creationId xmlns:p14="http://schemas.microsoft.com/office/powerpoint/2010/main" val="2183724935"/>
      </p:ext>
    </p:extLst>
  </p:cSld>
  <p:clrMapOvr>
    <a:masterClrMapping/>
  </p:clrMapOvr>
  <p:transition spd="med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Dental Science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Madelyn Canales - Tulsa Tech - HSEP Bowden</a:t>
            </a:r>
          </a:p>
          <a:p>
            <a:pPr marL="0" indent="0">
              <a:buNone/>
            </a:pPr>
            <a:r>
              <a:rPr lang="en-US" sz="2700" dirty="0"/>
              <a:t>4	Jazziel Wesley - Tulsa Tech HSC - Rojas</a:t>
            </a:r>
          </a:p>
          <a:p>
            <a:pPr marL="0" indent="0">
              <a:buNone/>
            </a:pPr>
            <a:r>
              <a:rPr lang="en-US" sz="2700" dirty="0"/>
              <a:t>3	Naomi Hernandez - High Plains Technology Center</a:t>
            </a:r>
          </a:p>
          <a:p>
            <a:pPr marL="0" indent="0">
              <a:buNone/>
            </a:pPr>
            <a:r>
              <a:rPr lang="en-US" sz="2700" dirty="0"/>
              <a:t>2	Clare Safe - Durant High School</a:t>
            </a:r>
          </a:p>
          <a:p>
            <a:pPr marL="0" indent="0">
              <a:buNone/>
            </a:pPr>
            <a:r>
              <a:rPr lang="en-US" sz="2700" dirty="0"/>
              <a:t>1	Sinai Garcia - Durant High School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1758056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Dental Terminology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Vanessa Rodriguez - Meridian Technology Center</a:t>
            </a:r>
          </a:p>
          <a:p>
            <a:r>
              <a:rPr lang="en-US" sz="2700" dirty="0"/>
              <a:t>Jose Mendoza - Tulsa Tech - HSEP Bowden</a:t>
            </a:r>
          </a:p>
          <a:p>
            <a:r>
              <a:rPr lang="en-US" sz="2700" dirty="0"/>
              <a:t>Katelyn Turney - Tahlequah High School Lawrence</a:t>
            </a:r>
          </a:p>
          <a:p>
            <a:r>
              <a:rPr lang="en-US" sz="2700" dirty="0"/>
              <a:t>Advika Kothari - COWAN - BIOMED</a:t>
            </a:r>
          </a:p>
          <a:p>
            <a:r>
              <a:rPr lang="en-US" sz="2700" dirty="0"/>
              <a:t>Marcello McCoo - Francis Tuttle Pre-Nursing Rockwell AM</a:t>
            </a:r>
          </a:p>
        </p:txBody>
      </p:sp>
    </p:spTree>
    <p:extLst>
      <p:ext uri="{BB962C8B-B14F-4D97-AF65-F5344CB8AC3E}">
        <p14:creationId xmlns:p14="http://schemas.microsoft.com/office/powerpoint/2010/main" val="118754682"/>
      </p:ext>
    </p:extLst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Dental Terminology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pPr marL="0" indent="0">
              <a:buNone/>
            </a:pPr>
            <a:r>
              <a:rPr lang="en-US" sz="2700" dirty="0"/>
              <a:t>5	Katelyn Turney - Tahlequah High School Lawrence</a:t>
            </a:r>
          </a:p>
          <a:p>
            <a:pPr marL="0" indent="0">
              <a:buNone/>
            </a:pPr>
            <a:r>
              <a:rPr lang="en-US" sz="2700" dirty="0"/>
              <a:t>4	Advika Kothari - COWAN - BIOMED</a:t>
            </a:r>
          </a:p>
          <a:p>
            <a:pPr marL="0" indent="0">
              <a:buNone/>
            </a:pPr>
            <a:r>
              <a:rPr lang="en-US" sz="2700" dirty="0"/>
              <a:t>3	Jose Mendoza - Tulsa Tech - HSEP Bowden</a:t>
            </a:r>
          </a:p>
          <a:p>
            <a:pPr marL="0" indent="0">
              <a:buNone/>
            </a:pPr>
            <a:r>
              <a:rPr lang="en-US" sz="2700" dirty="0"/>
              <a:t>2	Vanessa Rodriguez - Meridian Technology Center</a:t>
            </a:r>
          </a:p>
          <a:p>
            <a:pPr marL="0" indent="0">
              <a:buNone/>
            </a:pPr>
            <a:r>
              <a:rPr lang="en-US" sz="2700" dirty="0"/>
              <a:t>1	Marcello McCoo - Francis Tuttle Pre-Nursing Rockwell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8814042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ATC-Allied Health Statistics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Hoang Nguyen - Francis Tuttle Technology Center - BSMA- AM</a:t>
            </a:r>
          </a:p>
          <a:p>
            <a:r>
              <a:rPr lang="en-US" sz="2700" dirty="0" err="1"/>
              <a:t>Fengyan</a:t>
            </a:r>
            <a:r>
              <a:rPr lang="en-US" sz="2700" dirty="0"/>
              <a:t> Lin - Meridian Technology Center</a:t>
            </a:r>
          </a:p>
          <a:p>
            <a:r>
              <a:rPr lang="en-US" sz="2700" dirty="0"/>
              <a:t>Liliana Gomez - Francis Tuttle Technology Center - BSMA- PM</a:t>
            </a:r>
          </a:p>
          <a:p>
            <a:r>
              <a:rPr lang="en-US" sz="2700" dirty="0"/>
              <a:t>Aarush </a:t>
            </a:r>
            <a:r>
              <a:rPr lang="en-US" sz="2700" dirty="0" err="1"/>
              <a:t>Kutikanti</a:t>
            </a:r>
            <a:r>
              <a:rPr lang="en-US" sz="2700" dirty="0"/>
              <a:t> - Classen SAS HS</a:t>
            </a:r>
          </a:p>
          <a:p>
            <a:r>
              <a:rPr lang="en-US" sz="2700" dirty="0"/>
              <a:t>Olivia Bogdanowicz - Francis Tuttle Danforth PM Meek</a:t>
            </a:r>
          </a:p>
        </p:txBody>
      </p:sp>
    </p:spTree>
    <p:extLst>
      <p:ext uri="{BB962C8B-B14F-4D97-AF65-F5344CB8AC3E}">
        <p14:creationId xmlns:p14="http://schemas.microsoft.com/office/powerpoint/2010/main" val="18304083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Emergency Medical Technician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 err="1"/>
              <a:t>Harzman</a:t>
            </a:r>
            <a:r>
              <a:rPr lang="en-US" sz="2100" dirty="0"/>
              <a:t>; Gabriel; Mackey; Brooklyn – Northwest Technology Center - Alva </a:t>
            </a:r>
          </a:p>
          <a:p>
            <a:r>
              <a:rPr lang="en-US" sz="2100" dirty="0"/>
              <a:t>Green; Allen - Red River Tech Center Prater</a:t>
            </a:r>
          </a:p>
          <a:p>
            <a:r>
              <a:rPr lang="en-US" sz="2100" dirty="0"/>
              <a:t>Sherrill; Sprague - Mid-America Technology Center</a:t>
            </a:r>
          </a:p>
          <a:p>
            <a:r>
              <a:rPr lang="en-US" sz="2100" dirty="0"/>
              <a:t>Rhoades; Glover - Red River Tech Center Prater</a:t>
            </a:r>
          </a:p>
          <a:p>
            <a:r>
              <a:rPr lang="en-US" sz="2100" dirty="0"/>
              <a:t>Chelf; Moore - Mid-America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102094279"/>
      </p:ext>
    </p:extLst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Emergency Medical Technician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</a:t>
            </a:r>
            <a:r>
              <a:rPr lang="en-US" sz="2100" dirty="0" err="1"/>
              <a:t>Harzman</a:t>
            </a:r>
            <a:r>
              <a:rPr lang="en-US" sz="2100" dirty="0"/>
              <a:t>; Gabriel; Mackey; Brooklyn – Northwest Technology Center - Alva</a:t>
            </a:r>
          </a:p>
          <a:p>
            <a:pPr marL="0" indent="0">
              <a:buNone/>
            </a:pPr>
            <a:r>
              <a:rPr lang="en-US" sz="2100" dirty="0"/>
              <a:t>4	Rhoades; Glover - Red River Tech Center Prater</a:t>
            </a:r>
          </a:p>
          <a:p>
            <a:pPr marL="0" indent="0">
              <a:buNone/>
            </a:pPr>
            <a:r>
              <a:rPr lang="en-US" sz="2100" dirty="0"/>
              <a:t>3	Sherrill; Sprague - Mid-America Technology Center</a:t>
            </a:r>
          </a:p>
          <a:p>
            <a:pPr marL="0" indent="0">
              <a:buNone/>
            </a:pPr>
            <a:r>
              <a:rPr lang="en-US" sz="2100" dirty="0"/>
              <a:t>2	Chelf; Moore - Mid-America Technology Center</a:t>
            </a:r>
          </a:p>
          <a:p>
            <a:pPr marL="0" indent="0">
              <a:buNone/>
            </a:pPr>
            <a:r>
              <a:rPr lang="en-US" sz="2100" dirty="0"/>
              <a:t>1	Green; Allen - Red River Tech Center Prater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6477632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Epidemiology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Kaytlin Flaherty - Jenks </a:t>
            </a:r>
            <a:r>
              <a:rPr lang="en-US" sz="2700" dirty="0" err="1"/>
              <a:t>HIgh</a:t>
            </a:r>
            <a:r>
              <a:rPr lang="en-US" sz="2700" dirty="0"/>
              <a:t> School</a:t>
            </a:r>
          </a:p>
          <a:p>
            <a:r>
              <a:rPr lang="en-US" sz="2700" dirty="0"/>
              <a:t>Everest Morgan - Francis Tuttle Technology Center - BSMA- PM</a:t>
            </a:r>
          </a:p>
          <a:p>
            <a:r>
              <a:rPr lang="en-US" sz="2700" dirty="0"/>
              <a:t>Henry </a:t>
            </a:r>
            <a:r>
              <a:rPr lang="en-US" sz="2700" dirty="0" err="1"/>
              <a:t>Carnott</a:t>
            </a:r>
            <a:r>
              <a:rPr lang="en-US" sz="2700" dirty="0"/>
              <a:t> - Francis Tuttle Technology Center - BSMA- AM</a:t>
            </a:r>
          </a:p>
          <a:p>
            <a:r>
              <a:rPr lang="en-US" sz="2700" dirty="0"/>
              <a:t>Julius </a:t>
            </a:r>
            <a:r>
              <a:rPr lang="en-US" sz="2700" dirty="0" err="1"/>
              <a:t>Sitchon</a:t>
            </a:r>
            <a:r>
              <a:rPr lang="en-US" sz="2700" dirty="0"/>
              <a:t> - Red River Technology</a:t>
            </a:r>
          </a:p>
          <a:p>
            <a:r>
              <a:rPr lang="en-US" sz="2700" dirty="0"/>
              <a:t>Sergio Olivos - High Plains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2134225188"/>
      </p:ext>
    </p:extLst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Epidemiology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Julius Sitchon - Red River Technology</a:t>
            </a:r>
          </a:p>
          <a:p>
            <a:pPr marL="0" indent="0">
              <a:buNone/>
            </a:pPr>
            <a:r>
              <a:rPr lang="en-US" sz="2700" dirty="0"/>
              <a:t>4	Sergio Olivos - High Plains Technology Center</a:t>
            </a:r>
          </a:p>
          <a:p>
            <a:pPr marL="0" indent="0">
              <a:buNone/>
            </a:pPr>
            <a:r>
              <a:rPr lang="en-US" sz="2700" dirty="0"/>
              <a:t>3	Everest Morgan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2	Henry Carnott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1	Kaytlin Flaherty - Jenks HIgh School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965435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Extemporaneous Writing-Health Policy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/>
          </a:bodyPr>
          <a:lstStyle/>
          <a:p>
            <a:r>
              <a:rPr lang="en-US" sz="2700" dirty="0"/>
              <a:t>Keyanna Smiley - Green Country Technology Center Longan </a:t>
            </a:r>
          </a:p>
          <a:p>
            <a:r>
              <a:rPr lang="en-US" sz="2700" dirty="0"/>
              <a:t>Breanna Harvey - Gordon Cooper Shawnee- Health Careers B </a:t>
            </a:r>
          </a:p>
          <a:p>
            <a:r>
              <a:rPr lang="en-US" sz="2700" dirty="0"/>
              <a:t>Zander Newman - Kiamichi Tech Biomed-McAlester</a:t>
            </a:r>
          </a:p>
          <a:p>
            <a:r>
              <a:rPr lang="en-US" sz="2700" dirty="0"/>
              <a:t>Catherine Xiao - Francis Tuttle Danforth PM Meek</a:t>
            </a:r>
          </a:p>
          <a:p>
            <a:r>
              <a:rPr lang="en-US" sz="2700" dirty="0"/>
              <a:t>Tacie Barlow - Tulsa Tech HSC - Johnson</a:t>
            </a:r>
          </a:p>
        </p:txBody>
      </p:sp>
    </p:spTree>
    <p:extLst>
      <p:ext uri="{BB962C8B-B14F-4D97-AF65-F5344CB8AC3E}">
        <p14:creationId xmlns:p14="http://schemas.microsoft.com/office/powerpoint/2010/main" val="2945522667"/>
      </p:ext>
    </p:extLst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Extemporaneous Writing-Health Policy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Keyanna Smiley - Green Country Technology Center Longan </a:t>
            </a:r>
          </a:p>
          <a:p>
            <a:pPr marL="0" indent="0">
              <a:buNone/>
            </a:pPr>
            <a:r>
              <a:rPr lang="en-US" sz="2700" dirty="0"/>
              <a:t>4	Tacie Barlow - Tulsa Tech HSC - Johnson</a:t>
            </a:r>
          </a:p>
          <a:p>
            <a:pPr marL="0" indent="0">
              <a:buNone/>
            </a:pPr>
            <a:r>
              <a:rPr lang="en-US" sz="2700" dirty="0"/>
              <a:t>3	Breanna Harvey - Gordon Cooper Shawnee- Health Careers B </a:t>
            </a:r>
          </a:p>
          <a:p>
            <a:pPr marL="0" indent="0">
              <a:buNone/>
            </a:pPr>
            <a:r>
              <a:rPr lang="en-US" sz="2700" dirty="0"/>
              <a:t>2	Catherine Xiao - Francis Tuttle Danforth PM Meek</a:t>
            </a:r>
          </a:p>
          <a:p>
            <a:pPr marL="0" indent="0">
              <a:buNone/>
            </a:pPr>
            <a:r>
              <a:rPr lang="en-US" sz="2700" dirty="0"/>
              <a:t>1	Zander Newman - Kiamichi Tech Biomed-McAlester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1861876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Family Medicine Physician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Sailesh </a:t>
            </a:r>
            <a:r>
              <a:rPr lang="en-US" sz="2700" dirty="0" err="1"/>
              <a:t>Swamidurai</a:t>
            </a:r>
            <a:r>
              <a:rPr lang="en-US" sz="2700" dirty="0"/>
              <a:t> - Classen SAS HS</a:t>
            </a:r>
          </a:p>
          <a:p>
            <a:r>
              <a:rPr lang="en-US" sz="2700" dirty="0"/>
              <a:t>Gabriell </a:t>
            </a:r>
            <a:r>
              <a:rPr lang="en-US" sz="2700" dirty="0" err="1"/>
              <a:t>Rickords</a:t>
            </a:r>
            <a:r>
              <a:rPr lang="en-US" sz="2700" dirty="0"/>
              <a:t> - Tri County Tech Center Woods</a:t>
            </a:r>
          </a:p>
          <a:p>
            <a:r>
              <a:rPr lang="en-US" sz="2700" dirty="0"/>
              <a:t>Christina </a:t>
            </a:r>
            <a:r>
              <a:rPr lang="en-US" sz="2700" dirty="0" err="1"/>
              <a:t>McLing</a:t>
            </a:r>
            <a:r>
              <a:rPr lang="en-US" sz="2700" dirty="0"/>
              <a:t> - Francis Tuttle Danforth Bowman AM</a:t>
            </a:r>
          </a:p>
          <a:p>
            <a:r>
              <a:rPr lang="en-US" sz="2700" dirty="0"/>
              <a:t>Shelbee Murphree - Tri County Tech Center Woods</a:t>
            </a:r>
          </a:p>
          <a:p>
            <a:r>
              <a:rPr lang="en-US" sz="2700" dirty="0"/>
              <a:t>Rayne Caldwell - Francis Tuttle Technology Center - BSMA- PM</a:t>
            </a:r>
          </a:p>
        </p:txBody>
      </p:sp>
    </p:spTree>
    <p:extLst>
      <p:ext uri="{BB962C8B-B14F-4D97-AF65-F5344CB8AC3E}">
        <p14:creationId xmlns:p14="http://schemas.microsoft.com/office/powerpoint/2010/main" val="385267322"/>
      </p:ext>
    </p:extLst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Family Medicine Physician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Christina McLing - Francis Tuttle Danforth Bowman AM</a:t>
            </a:r>
          </a:p>
          <a:p>
            <a:pPr marL="0" indent="0">
              <a:buNone/>
            </a:pPr>
            <a:r>
              <a:rPr lang="en-US" sz="2700" dirty="0"/>
              <a:t>4	Rayne Caldwell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3	Gabriell Rickords - Tri County Tech Center Woods</a:t>
            </a:r>
          </a:p>
          <a:p>
            <a:pPr marL="0" indent="0">
              <a:buNone/>
            </a:pPr>
            <a:r>
              <a:rPr lang="en-US" sz="2700" dirty="0"/>
              <a:t>2	Shelbee Murphree - Tri County Tech Center Woods</a:t>
            </a:r>
          </a:p>
          <a:p>
            <a:pPr marL="0" indent="0">
              <a:buNone/>
            </a:pPr>
            <a:r>
              <a:rPr lang="en-US" sz="2700" dirty="0"/>
              <a:t>1	Sailesh Swamidurai - Classen SAS HS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92828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Forensic Science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/>
              <a:t>Waggoner; Wallace - Northwest Tech Fairview Button/Cusack</a:t>
            </a:r>
          </a:p>
          <a:p>
            <a:r>
              <a:rPr lang="en-US" sz="2100" dirty="0"/>
              <a:t>Coll; Smith - Tulsa Tech - Sand Springs House-Moore</a:t>
            </a:r>
          </a:p>
          <a:p>
            <a:r>
              <a:rPr lang="en-US" sz="2100" dirty="0"/>
              <a:t>Bolt; Diep - COWAN - BIOMED</a:t>
            </a:r>
          </a:p>
          <a:p>
            <a:r>
              <a:rPr lang="en-US" sz="2100" dirty="0"/>
              <a:t>Dore; McCoy - Francis Tuttle Technology Center - BSMA- PM</a:t>
            </a:r>
          </a:p>
          <a:p>
            <a:r>
              <a:rPr lang="en-US" sz="2100" dirty="0"/>
              <a:t>Nguyen; Yim - Classen SAS HS</a:t>
            </a:r>
          </a:p>
        </p:txBody>
      </p:sp>
    </p:spTree>
    <p:extLst>
      <p:ext uri="{BB962C8B-B14F-4D97-AF65-F5344CB8AC3E}">
        <p14:creationId xmlns:p14="http://schemas.microsoft.com/office/powerpoint/2010/main" val="3796738494"/>
      </p:ext>
    </p:extLst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Forensic Science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Waggoner; Wallace - Northwest Tech Fairview Button/Cusack</a:t>
            </a:r>
          </a:p>
          <a:p>
            <a:pPr marL="0" indent="0">
              <a:buNone/>
            </a:pPr>
            <a:r>
              <a:rPr lang="en-US" sz="2100" dirty="0"/>
              <a:t>4	Coll; Smith - Tulsa Tech - Sand Springs House-Moore</a:t>
            </a:r>
          </a:p>
          <a:p>
            <a:pPr marL="0" indent="0">
              <a:buNone/>
            </a:pPr>
            <a:r>
              <a:rPr lang="en-US" sz="2100" dirty="0"/>
              <a:t>3	Bolt; Diep - COWAN - BIOMED</a:t>
            </a:r>
          </a:p>
          <a:p>
            <a:pPr marL="0" indent="0">
              <a:buNone/>
            </a:pPr>
            <a:r>
              <a:rPr lang="en-US" sz="2100" dirty="0"/>
              <a:t>2	Dore; McCoy - Francis Tuttle Technology Center - BSMA- PM</a:t>
            </a:r>
          </a:p>
          <a:p>
            <a:pPr marL="0" indent="0">
              <a:buNone/>
            </a:pPr>
            <a:r>
              <a:rPr lang="en-US" sz="2100" dirty="0"/>
              <a:t>1	Nguyen; Yim - Classen SAS HS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42017361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ATC-Allied Health Statistics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75509"/>
            <a:ext cx="7715282" cy="3387883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Olivia Bogdanowicz - Francis Tuttle Danforth PM Meek</a:t>
            </a:r>
          </a:p>
          <a:p>
            <a:pPr marL="0" indent="0">
              <a:buNone/>
            </a:pPr>
            <a:r>
              <a:rPr lang="en-US" sz="2700" dirty="0"/>
              <a:t>4	Liliana Gomez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3	Fengyan Lin - Meridian Technology Center</a:t>
            </a:r>
          </a:p>
          <a:p>
            <a:pPr marL="0" indent="0">
              <a:buNone/>
            </a:pPr>
            <a:r>
              <a:rPr lang="en-US" sz="2700" dirty="0"/>
              <a:t>2	Aarush Kutikanti - Classen SAS HS</a:t>
            </a:r>
          </a:p>
          <a:p>
            <a:pPr marL="0" indent="0">
              <a:buNone/>
            </a:pPr>
            <a:r>
              <a:rPr lang="en-US" sz="2700" dirty="0"/>
              <a:t>1	Hoang Nguyen - Francis Tuttle Technology Center - BSMA-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43962505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Foundations of Medical Terminology  - MS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 dirty="0"/>
              <a:t>Gracie Reynolds - ODCTE</a:t>
            </a:r>
          </a:p>
        </p:txBody>
      </p:sp>
    </p:spTree>
    <p:extLst>
      <p:ext uri="{BB962C8B-B14F-4D97-AF65-F5344CB8AC3E}">
        <p14:creationId xmlns:p14="http://schemas.microsoft.com/office/powerpoint/2010/main" val="3571530531"/>
      </p:ext>
    </p:extLst>
  </p:cSld>
  <p:clrMapOvr>
    <a:masterClrMapping/>
  </p:clrMapOvr>
  <p:transition spd="med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Foundations of Medical Terminology  - MS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1	Gracie Reynolds - ODCTE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06908">
              <a:defRPr sz="3900"/>
            </a:pPr>
            <a:r>
              <a:rPr lang="en-US" sz="3000"/>
              <a:t>Healthcare Administration_NEW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Jennifer Le - CV Tech-COWAN - MEDICAL ASSISTING</a:t>
            </a:r>
          </a:p>
          <a:p>
            <a:r>
              <a:rPr lang="en-US" sz="2700" dirty="0"/>
              <a:t>Parker Crowell - Yukon High School</a:t>
            </a:r>
          </a:p>
          <a:p>
            <a:r>
              <a:rPr lang="en-US" sz="2700" dirty="0" err="1"/>
              <a:t>Attisyn</a:t>
            </a:r>
            <a:r>
              <a:rPr lang="en-US" sz="2700" dirty="0"/>
              <a:t> Knight - Kiamichi Tech, Durant</a:t>
            </a:r>
          </a:p>
          <a:p>
            <a:r>
              <a:rPr lang="en-US" sz="2700" dirty="0"/>
              <a:t>Cloey Clark - Indian Capital Technology Center - Stilwell Gilbert</a:t>
            </a:r>
          </a:p>
        </p:txBody>
      </p:sp>
    </p:spTree>
    <p:extLst>
      <p:ext uri="{BB962C8B-B14F-4D97-AF65-F5344CB8AC3E}">
        <p14:creationId xmlns:p14="http://schemas.microsoft.com/office/powerpoint/2010/main" val="1593114329"/>
      </p:ext>
    </p:extLst>
  </p:cSld>
  <p:clrMapOvr>
    <a:masterClrMapping/>
  </p:clrMapOvr>
  <p:transition spd="med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06908">
              <a:defRPr sz="3900"/>
            </a:pPr>
            <a:r>
              <a:rPr lang="en-US" sz="3000"/>
              <a:t>Healthcare Administration_NEW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4	Cloey Clark - Indian Capital Technology Center - Stilwell Gilbert</a:t>
            </a:r>
          </a:p>
          <a:p>
            <a:pPr marL="0" indent="0">
              <a:buNone/>
            </a:pPr>
            <a:r>
              <a:rPr lang="en-US" sz="2700" dirty="0"/>
              <a:t>3	Jennifer Le - CV Tech-COWAN - MEDICAL ASSISTING</a:t>
            </a:r>
          </a:p>
          <a:p>
            <a:pPr marL="0" indent="0">
              <a:buNone/>
            </a:pPr>
            <a:r>
              <a:rPr lang="en-US" sz="2700" dirty="0"/>
              <a:t>2	Attisyn Knight - Kiamichi Tech, Durant</a:t>
            </a:r>
          </a:p>
          <a:p>
            <a:pPr marL="0" indent="0">
              <a:buNone/>
            </a:pPr>
            <a:r>
              <a:rPr lang="en-US" sz="2700" dirty="0"/>
              <a:t>1	Parker Crowell - Yukon High School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2461051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Career Display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100"/>
              <a:t>Huang; Lin - Meridian Technology Center</a:t>
            </a:r>
          </a:p>
          <a:p>
            <a:r>
              <a:rPr lang="en-US" sz="2100"/>
              <a:t>Amaya; Velasco - Tulsa Tech Peoria - Meachem</a:t>
            </a:r>
          </a:p>
          <a:p>
            <a:r>
              <a:rPr lang="en-US" sz="2100"/>
              <a:t>Robinson; Melchor - Kiamichi Tech.- McAlester HSE</a:t>
            </a:r>
          </a:p>
          <a:p>
            <a:r>
              <a:rPr lang="en-US" sz="2100"/>
              <a:t>Du; Nguyen - Putnam City North HS Jedlicka</a:t>
            </a:r>
          </a:p>
          <a:p>
            <a:r>
              <a:rPr lang="en-US" sz="2100"/>
              <a:t>Dudley; Shoemake - Francis Tuttle Technology Center - BSMA- AM</a:t>
            </a:r>
          </a:p>
        </p:txBody>
      </p:sp>
    </p:spTree>
    <p:extLst>
      <p:ext uri="{BB962C8B-B14F-4D97-AF65-F5344CB8AC3E}">
        <p14:creationId xmlns:p14="http://schemas.microsoft.com/office/powerpoint/2010/main" val="183484973"/>
      </p:ext>
    </p:extLst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Career Display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Amaya; Velasco - Tulsa Tech Peoria - Meachem</a:t>
            </a:r>
          </a:p>
          <a:p>
            <a:pPr marL="0" indent="0">
              <a:buNone/>
            </a:pPr>
            <a:r>
              <a:rPr lang="en-US" sz="2100" dirty="0"/>
              <a:t>4	Robinson; Melchor - Kiamichi Tech.- McAlester HSE</a:t>
            </a:r>
          </a:p>
          <a:p>
            <a:pPr marL="0" indent="0">
              <a:buNone/>
            </a:pPr>
            <a:r>
              <a:rPr lang="en-US" sz="2100" dirty="0"/>
              <a:t>3	Dudley; Shoemake - Francis Tuttle Technology Center - BSMA- AM</a:t>
            </a:r>
          </a:p>
          <a:p>
            <a:pPr marL="0" indent="0">
              <a:buNone/>
            </a:pPr>
            <a:r>
              <a:rPr lang="en-US" sz="2100" dirty="0"/>
              <a:t>2	Huang; Lin - Meridian Technology Center</a:t>
            </a:r>
          </a:p>
          <a:p>
            <a:pPr marL="0" indent="0">
              <a:buNone/>
            </a:pPr>
            <a:r>
              <a:rPr lang="en-US" sz="2100" dirty="0"/>
              <a:t>1	Du; Nguyen - Putnam City North HS Jedlicka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4209162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Career Photography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Ethan Kishore - Tulsa Tech - HSEP Bowden</a:t>
            </a:r>
          </a:p>
          <a:p>
            <a:r>
              <a:rPr lang="en-US" sz="2700" dirty="0"/>
              <a:t>Rachel Lambe - Tulsa Tech LEM </a:t>
            </a:r>
          </a:p>
          <a:p>
            <a:r>
              <a:rPr lang="en-US" sz="2700" dirty="0"/>
              <a:t>Asher Love - Tri County Tech Center Woods</a:t>
            </a:r>
          </a:p>
          <a:p>
            <a:r>
              <a:rPr lang="en-US" sz="2700" dirty="0"/>
              <a:t>Deanna Ashlock - Francis Tuttle Danforth Bowman AM</a:t>
            </a:r>
          </a:p>
          <a:p>
            <a:r>
              <a:rPr lang="en-US" sz="2700" dirty="0"/>
              <a:t>Alishba Mehmood - Tulsa Tech - HSEP Bowden</a:t>
            </a:r>
          </a:p>
        </p:txBody>
      </p:sp>
    </p:spTree>
    <p:extLst>
      <p:ext uri="{BB962C8B-B14F-4D97-AF65-F5344CB8AC3E}">
        <p14:creationId xmlns:p14="http://schemas.microsoft.com/office/powerpoint/2010/main" val="2842447558"/>
      </p:ext>
    </p:extLst>
  </p:cSld>
  <p:clrMapOvr>
    <a:masterClrMapping/>
  </p:clrMapOvr>
  <p:transition spd="med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Career Photography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Asher Love - Tri County Tech Center Woods</a:t>
            </a:r>
          </a:p>
          <a:p>
            <a:pPr marL="0" indent="0">
              <a:buNone/>
            </a:pPr>
            <a:r>
              <a:rPr lang="en-US" sz="2700" dirty="0"/>
              <a:t>4	Deanna Ashlock - Francis Tuttle Danforth Bowman AM</a:t>
            </a:r>
          </a:p>
          <a:p>
            <a:pPr marL="0" indent="0">
              <a:buNone/>
            </a:pPr>
            <a:r>
              <a:rPr lang="en-US" sz="2700" dirty="0"/>
              <a:t>3	Alishba Mehmood - Tulsa Tech - HSEP Bowden</a:t>
            </a:r>
          </a:p>
          <a:p>
            <a:pPr marL="0" indent="0">
              <a:buNone/>
            </a:pPr>
            <a:r>
              <a:rPr lang="en-US" sz="2700" dirty="0"/>
              <a:t>2	Ethan Kishore - Tulsa Tech - HSEP Bowden</a:t>
            </a:r>
          </a:p>
          <a:p>
            <a:pPr marL="0" indent="0">
              <a:buNone/>
            </a:pPr>
            <a:r>
              <a:rPr lang="en-US" sz="2700" dirty="0"/>
              <a:t>1	Rachel Lambe - Tulsa Tech LEM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3701204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Healthcare Issues Exam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85000" lnSpcReduction="10000"/>
          </a:bodyPr>
          <a:lstStyle/>
          <a:p>
            <a:r>
              <a:rPr lang="en-US" sz="2700" dirty="0"/>
              <a:t>Mary Olajide - Francis Tuttle Technology Center - BSMA- AM</a:t>
            </a:r>
          </a:p>
          <a:p>
            <a:r>
              <a:rPr lang="en-US" sz="2700" dirty="0"/>
              <a:t>Amiya Lewis - Francis Tuttle Pre-Nursing Rockwell PM</a:t>
            </a:r>
          </a:p>
          <a:p>
            <a:r>
              <a:rPr lang="en-US" sz="2700" dirty="0"/>
              <a:t>Malena Bermudez - Francis Tuttle Pre-Nursing Rockwell PM</a:t>
            </a:r>
          </a:p>
          <a:p>
            <a:r>
              <a:rPr lang="en-US" sz="2700" dirty="0"/>
              <a:t>Hoang Nguyen - Francis Tuttle Technology Center - BSMA- AM</a:t>
            </a:r>
          </a:p>
          <a:p>
            <a:r>
              <a:rPr lang="en-US" sz="2700" dirty="0"/>
              <a:t>Jackson Hukill - Francis Tuttle Pre-Nursing Rockwell PM</a:t>
            </a:r>
          </a:p>
        </p:txBody>
      </p:sp>
    </p:spTree>
    <p:extLst>
      <p:ext uri="{BB962C8B-B14F-4D97-AF65-F5344CB8AC3E}">
        <p14:creationId xmlns:p14="http://schemas.microsoft.com/office/powerpoint/2010/main" val="1597138928"/>
      </p:ext>
    </p:extLst>
  </p:cSld>
  <p:clrMapOvr>
    <a:masterClrMapping/>
  </p:clrMapOvr>
  <p:transition spd="med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Healthcare Issues Exam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44783"/>
            <a:ext cx="7715282" cy="3318610"/>
          </a:xfrm>
          <a:prstGeom prst="rect">
            <a:avLst/>
          </a:prstGeom>
        </p:spPr>
        <p:txBody>
          <a:bodyPr lIns="45718" tIns="45718" rIns="45718" bIns="45718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2700" dirty="0"/>
              <a:t>5	Jackson Hukill - Francis Tuttle Pre-Nursing Rockwell PM</a:t>
            </a:r>
          </a:p>
          <a:p>
            <a:pPr marL="0" indent="0">
              <a:buNone/>
            </a:pPr>
            <a:r>
              <a:rPr lang="en-US" sz="2700" dirty="0"/>
              <a:t>4	Amiya Lewis - Francis Tuttle Pre-Nursing Rockwell PM</a:t>
            </a:r>
          </a:p>
          <a:p>
            <a:pPr marL="0" indent="0">
              <a:buNone/>
            </a:pPr>
            <a:r>
              <a:rPr lang="en-US" sz="2700" dirty="0"/>
              <a:t>3	Mary Olajide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2	Malena Bermudez - Francis Tuttle Pre-Nursing Rockwell PM</a:t>
            </a:r>
          </a:p>
          <a:p>
            <a:pPr marL="0" indent="0">
              <a:buNone/>
            </a:pPr>
            <a:r>
              <a:rPr lang="en-US" sz="2700" dirty="0"/>
              <a:t>1	Hoang Nguyen - Francis Tuttle Technology Center - BSMA-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470463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ATC-Anatomy &amp; Physiology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Sinai Garcia - Durant High School</a:t>
            </a:r>
          </a:p>
          <a:p>
            <a:r>
              <a:rPr lang="en-US" sz="2700" dirty="0"/>
              <a:t>Jasmine York - Tri County Technology Center</a:t>
            </a:r>
          </a:p>
          <a:p>
            <a:r>
              <a:rPr lang="en-US" sz="2700" dirty="0"/>
              <a:t>Hadley Perrin - Durant High School</a:t>
            </a:r>
          </a:p>
          <a:p>
            <a:r>
              <a:rPr lang="en-US" sz="2700" dirty="0"/>
              <a:t>Brittany Buendia - Kiamichi Tech, Durant</a:t>
            </a:r>
          </a:p>
          <a:p>
            <a:r>
              <a:rPr lang="en-US" sz="2700" dirty="0"/>
              <a:t>Haaris Sattar - Francis Tuttle Technology Center - BSMA- AM</a:t>
            </a:r>
          </a:p>
        </p:txBody>
      </p:sp>
    </p:spTree>
    <p:extLst>
      <p:ext uri="{BB962C8B-B14F-4D97-AF65-F5344CB8AC3E}">
        <p14:creationId xmlns:p14="http://schemas.microsoft.com/office/powerpoint/2010/main" val="40406010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Education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/>
              <a:t>Denton; Grimm Young; Cavnar; Thiry - Moore Norman Tech Center - PTS - Romero</a:t>
            </a:r>
          </a:p>
          <a:p>
            <a:r>
              <a:rPr lang="en-US" sz="2100" dirty="0"/>
              <a:t>Austin; Barnes - Meridian Technology Center</a:t>
            </a:r>
          </a:p>
          <a:p>
            <a:r>
              <a:rPr lang="en-US" sz="2100" dirty="0"/>
              <a:t>McCasland; Hsu; Moore; Patel - Francis Tuttle Danforth PM Meek</a:t>
            </a:r>
          </a:p>
          <a:p>
            <a:r>
              <a:rPr lang="en-US" sz="2100" dirty="0"/>
              <a:t>Ahrent; Fletcher; Godwin - Francis Tuttle Danforth Bowman AM</a:t>
            </a:r>
          </a:p>
          <a:p>
            <a:r>
              <a:rPr lang="en-US" sz="2100" dirty="0"/>
              <a:t>Doblado; Murillo - Tulsa Tech HSC - Clark</a:t>
            </a:r>
          </a:p>
        </p:txBody>
      </p:sp>
    </p:spTree>
    <p:extLst>
      <p:ext uri="{BB962C8B-B14F-4D97-AF65-F5344CB8AC3E}">
        <p14:creationId xmlns:p14="http://schemas.microsoft.com/office/powerpoint/2010/main" val="3562195509"/>
      </p:ext>
    </p:extLst>
  </p:cSld>
  <p:clrMapOvr>
    <a:masterClrMapping/>
  </p:clrMapOvr>
  <p:transition spd="med"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Education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5	McCasland; Hsu; Moore; Patel - Francis Tuttle Danforth PM Meek</a:t>
            </a:r>
          </a:p>
          <a:p>
            <a:pPr marL="0" indent="0">
              <a:buNone/>
            </a:pPr>
            <a:r>
              <a:rPr lang="en-US" sz="2100" dirty="0"/>
              <a:t>4	Ahrent; Fletcher; Godwin - Francis Tuttle Danforth Bowman AM</a:t>
            </a:r>
          </a:p>
          <a:p>
            <a:pPr marL="0" indent="0">
              <a:buNone/>
            </a:pPr>
            <a:r>
              <a:rPr lang="en-US" sz="2100" dirty="0"/>
              <a:t>3	Denton; Grimm Young; Cavnar; Thiry - Moore Norman Tech Center - PTS - Romero</a:t>
            </a:r>
          </a:p>
          <a:p>
            <a:pPr marL="0" indent="0">
              <a:buNone/>
            </a:pPr>
            <a:r>
              <a:rPr lang="en-US" sz="2100" dirty="0"/>
              <a:t>2	Doblado; Murillo - Tulsa Tech HSC - Clark</a:t>
            </a:r>
          </a:p>
          <a:p>
            <a:pPr marL="0" indent="0">
              <a:buNone/>
            </a:pPr>
            <a:r>
              <a:rPr lang="en-US" sz="2100" dirty="0"/>
              <a:t>1	Austin; Barnes - Meridian Technology Center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1541271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Informatics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Karson Herbert - Green Country Technology Center Longan </a:t>
            </a:r>
          </a:p>
          <a:p>
            <a:r>
              <a:rPr lang="en-US" sz="2700"/>
              <a:t>Abigail Absher - Francis Tuttle Danforth PM Meek</a:t>
            </a:r>
          </a:p>
          <a:p>
            <a:r>
              <a:rPr lang="en-US" sz="2700"/>
              <a:t>Jamie Zerwas - Tri County Technology Center</a:t>
            </a:r>
          </a:p>
          <a:p>
            <a:r>
              <a:rPr lang="en-US" sz="2700"/>
              <a:t>Michael Elam - Green Country Technology Center Longan </a:t>
            </a:r>
          </a:p>
          <a:p>
            <a:r>
              <a:rPr lang="en-US" sz="2700"/>
              <a:t>Vy Tran - Tulsa Tech - HSEP Bowden</a:t>
            </a:r>
          </a:p>
        </p:txBody>
      </p:sp>
    </p:spTree>
    <p:extLst>
      <p:ext uri="{BB962C8B-B14F-4D97-AF65-F5344CB8AC3E}">
        <p14:creationId xmlns:p14="http://schemas.microsoft.com/office/powerpoint/2010/main" val="3466054972"/>
      </p:ext>
    </p:extLst>
  </p:cSld>
  <p:clrMapOvr>
    <a:masterClrMapping/>
  </p:clrMapOvr>
  <p:transition spd="med"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Informatics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Jamie Zerwas - Tri County Technology Center</a:t>
            </a:r>
          </a:p>
          <a:p>
            <a:pPr marL="0" indent="0">
              <a:buNone/>
            </a:pPr>
            <a:r>
              <a:rPr lang="en-US" sz="2700" dirty="0"/>
              <a:t>4	Karson Herbert - Green Country Technology Center Longan </a:t>
            </a:r>
          </a:p>
          <a:p>
            <a:pPr marL="0" indent="0">
              <a:buNone/>
            </a:pPr>
            <a:r>
              <a:rPr lang="en-US" sz="2700" dirty="0"/>
              <a:t>3	Vy Tran - Tulsa Tech - HSEP Bowden</a:t>
            </a:r>
          </a:p>
          <a:p>
            <a:pPr marL="0" indent="0">
              <a:buNone/>
            </a:pPr>
            <a:r>
              <a:rPr lang="en-US" sz="2700" dirty="0"/>
              <a:t>2	Michael Elam - Green Country Technology Center Longan </a:t>
            </a:r>
          </a:p>
          <a:p>
            <a:pPr marL="0" indent="0">
              <a:buNone/>
            </a:pPr>
            <a:r>
              <a:rPr lang="en-US" sz="2700" dirty="0"/>
              <a:t>1	Abigail Absher - Francis Tuttle Danforth PM Meek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376039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Literacy Ambassador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Lillie Lewis - High Plains Technology Center</a:t>
            </a:r>
          </a:p>
          <a:p>
            <a:r>
              <a:rPr lang="en-US" sz="2700" dirty="0"/>
              <a:t>Ally Fichtner - Gordon Cooper Shawnee- Health Careers B </a:t>
            </a:r>
          </a:p>
          <a:p>
            <a:r>
              <a:rPr lang="en-US" sz="2700" dirty="0"/>
              <a:t>Simardeep Singh - Francis Tuttle Danforth PM Meek</a:t>
            </a:r>
          </a:p>
          <a:p>
            <a:r>
              <a:rPr lang="en-US" sz="2700" dirty="0"/>
              <a:t>Jordan Chambers - Tulsa Tech HSC - Johnson</a:t>
            </a:r>
          </a:p>
          <a:p>
            <a:r>
              <a:rPr lang="en-US" sz="2700" dirty="0"/>
              <a:t>Camila Corona - High Plains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2400216942"/>
      </p:ext>
    </p:extLst>
  </p:cSld>
  <p:clrMapOvr>
    <a:masterClrMapping/>
  </p:clrMapOvr>
  <p:transition spd="med"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 Literacy Ambassador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Jordan Chambers - Tulsa Tech HSC - Johnson</a:t>
            </a:r>
          </a:p>
          <a:p>
            <a:pPr marL="0" indent="0">
              <a:buNone/>
            </a:pPr>
            <a:r>
              <a:rPr lang="en-US" sz="2700" dirty="0"/>
              <a:t>4	Simardeep Singh - Francis Tuttle Danforth PM Meek</a:t>
            </a:r>
          </a:p>
          <a:p>
            <a:pPr marL="0" indent="0">
              <a:buNone/>
            </a:pPr>
            <a:r>
              <a:rPr lang="en-US" sz="2700" dirty="0"/>
              <a:t>3	Lillie Lewis - High Plains Technology Center</a:t>
            </a:r>
          </a:p>
          <a:p>
            <a:pPr marL="0" indent="0">
              <a:buNone/>
            </a:pPr>
            <a:r>
              <a:rPr lang="en-US" sz="2700" dirty="0"/>
              <a:t>2	Camila Corona - High Plains Technology Center</a:t>
            </a:r>
          </a:p>
          <a:p>
            <a:pPr marL="0" indent="0">
              <a:buNone/>
            </a:pPr>
            <a:r>
              <a:rPr lang="en-US" sz="2700" dirty="0"/>
              <a:t>1	Ally Fichtner - Gordon Cooper Shawnee- Health Careers B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4573310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Healthy Living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endParaRPr dirty="0"/>
          </a:p>
          <a:p>
            <a:r>
              <a:rPr lang="en-US" sz="2700"/>
              <a:t>Aarini Agrawal - Francis Tuttle Technology Center - BSMA- AM</a:t>
            </a:r>
          </a:p>
          <a:p>
            <a:r>
              <a:rPr lang="en-US" sz="2700"/>
              <a:t>Kelvin Nguyen - Southern OK Tech Center- MA</a:t>
            </a:r>
          </a:p>
          <a:p>
            <a:r>
              <a:rPr lang="en-US" sz="2700"/>
              <a:t>Camila Duran Palacios - Tri County Technology Center Hays</a:t>
            </a:r>
          </a:p>
          <a:p>
            <a:r>
              <a:rPr lang="en-US" sz="2700"/>
              <a:t>McKinnlee Hawk - Pioneer Tech Bodick, Eddinger</a:t>
            </a:r>
          </a:p>
          <a:p>
            <a:r>
              <a:rPr lang="en-US" sz="2700"/>
              <a:t>Ava Rawdon - Gordon Cooper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3975443284"/>
      </p:ext>
    </p:extLst>
  </p:cSld>
  <p:clrMapOvr>
    <a:masterClrMapping/>
  </p:clrMapOvr>
  <p:transition spd="med"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Healthy Living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700" dirty="0"/>
              <a:t>5	McKinnlee Hawk - Pioneer Tech Bodick, Eddinger</a:t>
            </a:r>
          </a:p>
          <a:p>
            <a:pPr marL="0" indent="0">
              <a:buNone/>
            </a:pPr>
            <a:r>
              <a:rPr lang="en-US" sz="2700" dirty="0"/>
              <a:t>4	Kelvin Nguyen - Southern OK Tech Center- MA</a:t>
            </a:r>
          </a:p>
          <a:p>
            <a:pPr marL="0" indent="0">
              <a:buNone/>
            </a:pPr>
            <a:r>
              <a:rPr lang="en-US" sz="2700" dirty="0"/>
              <a:t>3	Ava Rawdon - Gordon Cooper Technology Center</a:t>
            </a:r>
          </a:p>
          <a:p>
            <a:pPr marL="0" indent="0">
              <a:buNone/>
            </a:pPr>
            <a:r>
              <a:rPr lang="en-US" sz="2700" dirty="0"/>
              <a:t>2	Aarini Agrawal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1	Camila Duran Palacios - Tri County Technology Center Hays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40984109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Home Health Aide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r>
              <a:rPr lang="en-US" sz="2700" dirty="0"/>
              <a:t>Rhya Duker - Metro Technology Centers</a:t>
            </a:r>
          </a:p>
          <a:p>
            <a:r>
              <a:rPr lang="en-US" sz="2700" dirty="0"/>
              <a:t>Paityn Dudgeon - Western Technology Center Badillo</a:t>
            </a:r>
          </a:p>
          <a:p>
            <a:r>
              <a:rPr lang="en-US" sz="2700" dirty="0"/>
              <a:t>Kymber Lazzaro - Eastern Oklahoma County Tech - Hawkins</a:t>
            </a:r>
          </a:p>
          <a:p>
            <a:r>
              <a:rPr lang="en-US" sz="2700" dirty="0"/>
              <a:t>Avery Price - Eastern Oklahoma County Tech - Hawkins</a:t>
            </a:r>
          </a:p>
          <a:p>
            <a:r>
              <a:rPr lang="en-US" sz="2700" dirty="0"/>
              <a:t>Fiona Schalk - Pioneer Tech Bodick, Eddinger</a:t>
            </a:r>
          </a:p>
        </p:txBody>
      </p:sp>
    </p:spTree>
    <p:extLst>
      <p:ext uri="{BB962C8B-B14F-4D97-AF65-F5344CB8AC3E}">
        <p14:creationId xmlns:p14="http://schemas.microsoft.com/office/powerpoint/2010/main" val="4033678476"/>
      </p:ext>
    </p:extLst>
  </p:cSld>
  <p:clrMapOvr>
    <a:masterClrMapping/>
  </p:clrMapOvr>
  <p:transition spd="med"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Home Health Aide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Rhya Duker - Metro Technology Centers</a:t>
            </a:r>
          </a:p>
          <a:p>
            <a:pPr marL="0" indent="0">
              <a:buNone/>
            </a:pPr>
            <a:r>
              <a:rPr lang="en-US" sz="2700" dirty="0"/>
              <a:t>4	Paityn Dudgeon - Western Technology Center Badillo</a:t>
            </a:r>
          </a:p>
          <a:p>
            <a:pPr marL="0" indent="0">
              <a:buNone/>
            </a:pPr>
            <a:r>
              <a:rPr lang="en-US" sz="2700" dirty="0"/>
              <a:t>3	Kymber Lazzaro - Eastern Oklahoma County Tech - Hawkins</a:t>
            </a:r>
          </a:p>
          <a:p>
            <a:pPr marL="0" indent="0">
              <a:buNone/>
            </a:pPr>
            <a:r>
              <a:rPr lang="en-US" sz="2700" dirty="0"/>
              <a:t>2	Fiona Schalk - Pioneer Tech Bodick, Eddinger</a:t>
            </a:r>
          </a:p>
          <a:p>
            <a:pPr marL="0" indent="0">
              <a:buNone/>
            </a:pPr>
            <a:r>
              <a:rPr lang="en-US" sz="2700" dirty="0"/>
              <a:t>1	Avery Price - Eastern Oklahoma County Tech - Hawkins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1220631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ATC-Anatomy &amp; Physiology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03219"/>
            <a:ext cx="7715282" cy="3360174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Hadley Perrin - Durant High School</a:t>
            </a:r>
          </a:p>
          <a:p>
            <a:pPr marL="0" indent="0">
              <a:buNone/>
            </a:pPr>
            <a:r>
              <a:rPr lang="en-US" sz="2700" dirty="0"/>
              <a:t>4	Sinai Garcia - Durant High School</a:t>
            </a:r>
          </a:p>
          <a:p>
            <a:pPr marL="0" indent="0">
              <a:buNone/>
            </a:pPr>
            <a:r>
              <a:rPr lang="en-US" sz="2700" dirty="0"/>
              <a:t>3	Haaris Sattar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2	Jasmine York - Tri County Technology Center</a:t>
            </a:r>
          </a:p>
          <a:p>
            <a:pPr marL="0" indent="0">
              <a:buNone/>
            </a:pPr>
            <a:r>
              <a:rPr lang="en-US" sz="2700" dirty="0"/>
              <a:t>1	Brittany Buendia - Kiamichi Tech, Durant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004863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HOSA Bowl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100" dirty="0"/>
              <a:t>Songer; Beissel; Matos; Sanders – Francis Tuttle Danforth Meek PM</a:t>
            </a:r>
          </a:p>
          <a:p>
            <a:r>
              <a:rPr lang="en-US" sz="2100" dirty="0"/>
              <a:t>Chisum; Sinner; Moran; Bohannan – Red River Technology</a:t>
            </a:r>
          </a:p>
          <a:p>
            <a:r>
              <a:rPr lang="en-US" sz="2100" dirty="0"/>
              <a:t>Lene; Northern; Walker; Lehew - Francis Tuttle Danforth PM Meek</a:t>
            </a:r>
          </a:p>
          <a:p>
            <a:r>
              <a:rPr lang="en-US" sz="2100" dirty="0"/>
              <a:t>Eastman; Brown; Elliott; Holden – Francis Tuttle Danforth Bowman AM</a:t>
            </a:r>
          </a:p>
          <a:p>
            <a:r>
              <a:rPr lang="en-US" sz="2100" dirty="0"/>
              <a:t>White; McCoy; Le; Johnston - Francis Tuttle Technology Center - BSMA- PM</a:t>
            </a:r>
          </a:p>
        </p:txBody>
      </p:sp>
    </p:spTree>
    <p:extLst>
      <p:ext uri="{BB962C8B-B14F-4D97-AF65-F5344CB8AC3E}">
        <p14:creationId xmlns:p14="http://schemas.microsoft.com/office/powerpoint/2010/main" val="1151835015"/>
      </p:ext>
    </p:extLst>
  </p:cSld>
  <p:clrMapOvr>
    <a:masterClrMapping/>
  </p:clrMapOvr>
  <p:transition spd="med"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HOSA Bowl - SS (TEAM)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100" dirty="0"/>
              <a:t>5	Songer; Beissel; Matos; Sanders – Francis Tuttle Danforth Meek PM</a:t>
            </a:r>
          </a:p>
          <a:p>
            <a:pPr marL="0" indent="0">
              <a:buNone/>
            </a:pPr>
            <a:r>
              <a:rPr lang="en-US" sz="2100" dirty="0"/>
              <a:t>4	Chisum; Sinner; Moran; Bohannan – Red River Technology</a:t>
            </a:r>
          </a:p>
          <a:p>
            <a:pPr marL="0" indent="0">
              <a:buNone/>
            </a:pPr>
            <a:r>
              <a:rPr lang="en-US" sz="2100" dirty="0"/>
              <a:t>3	 Lene; Northern; Walker; Lehew - Francis Tuttle Danforth PM Meek</a:t>
            </a:r>
          </a:p>
          <a:p>
            <a:pPr marL="0" indent="0">
              <a:buNone/>
            </a:pPr>
            <a:r>
              <a:rPr lang="en-US" sz="2100" dirty="0"/>
              <a:t>2	Eastman; Brown; Elliott; Holden – Francis Tuttle Danforth Bowman AM</a:t>
            </a:r>
          </a:p>
          <a:p>
            <a:pPr marL="0" indent="0">
              <a:buNone/>
            </a:pPr>
            <a:r>
              <a:rPr lang="en-US" sz="2100" dirty="0"/>
              <a:t>1	White; McCoy; Le; Johnston - Francis Tuttle Technology Center - BSMA- PM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7904644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HOSA History Exam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Colbie Woods - Tri County Tech Center Woods</a:t>
            </a:r>
          </a:p>
          <a:p>
            <a:r>
              <a:rPr lang="en-US" sz="2700" dirty="0"/>
              <a:t>Jacqueline Olivares - Moore Norman Technology Center - Petrak</a:t>
            </a:r>
          </a:p>
          <a:p>
            <a:r>
              <a:rPr lang="en-US" sz="2700" dirty="0"/>
              <a:t>Kevin Rosales Flores - Tulsa Tech HSC - Johnson</a:t>
            </a:r>
          </a:p>
          <a:p>
            <a:r>
              <a:rPr lang="en-US" sz="2700" dirty="0"/>
              <a:t>Jazmyne Clark - Tri County Tech Center Woods</a:t>
            </a:r>
          </a:p>
          <a:p>
            <a:r>
              <a:rPr lang="en-US" sz="2700" dirty="0"/>
              <a:t>Tacie Barlow - Tulsa Tech HSC - Johnson</a:t>
            </a:r>
          </a:p>
        </p:txBody>
      </p:sp>
    </p:spTree>
    <p:extLst>
      <p:ext uri="{BB962C8B-B14F-4D97-AF65-F5344CB8AC3E}">
        <p14:creationId xmlns:p14="http://schemas.microsoft.com/office/powerpoint/2010/main" val="4232749128"/>
      </p:ext>
    </p:extLst>
  </p:cSld>
  <p:clrMapOvr>
    <a:masterClrMapping/>
  </p:clrMapOvr>
  <p:transition spd="med"/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HOSA History Exam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572491"/>
            <a:ext cx="7715282" cy="329090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5	Colbie Woods - Tri County Tech Center Woods</a:t>
            </a:r>
          </a:p>
          <a:p>
            <a:pPr marL="0" indent="0">
              <a:buNone/>
            </a:pPr>
            <a:r>
              <a:rPr lang="en-US" sz="2700" dirty="0"/>
              <a:t>4	Jazmyne Clark - Tri County Tech Center Woods</a:t>
            </a:r>
          </a:p>
          <a:p>
            <a:pPr marL="0" indent="0">
              <a:buNone/>
            </a:pPr>
            <a:r>
              <a:rPr lang="en-US" sz="2700" dirty="0"/>
              <a:t>3	Kevin Rosales Flores - Tulsa Tech HSC - Johnson</a:t>
            </a:r>
          </a:p>
          <a:p>
            <a:pPr marL="0" indent="0">
              <a:buNone/>
            </a:pPr>
            <a:r>
              <a:rPr lang="en-US" sz="2700" dirty="0"/>
              <a:t>2	Jacqueline Olivares - Moore Norman Technology Center - Petrak</a:t>
            </a:r>
          </a:p>
          <a:p>
            <a:pPr marL="0" indent="0">
              <a:buNone/>
            </a:pPr>
            <a:r>
              <a:rPr lang="en-US" sz="2700" dirty="0"/>
              <a:t>1	Tacie Barlow - Tulsa Tech HSC - Johnson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8514613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HOSA Service Project/ NMDP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10000"/>
          </a:bodyPr>
          <a:lstStyle/>
          <a:p>
            <a:r>
              <a:rPr lang="en-US" sz="2700" dirty="0"/>
              <a:t>Lakshmi </a:t>
            </a:r>
            <a:r>
              <a:rPr lang="en-US" sz="2700" dirty="0" err="1"/>
              <a:t>Birasam</a:t>
            </a:r>
            <a:r>
              <a:rPr lang="en-US" sz="2700" dirty="0"/>
              <a:t> - Francis Tuttle Technology Center - BSMA- AM</a:t>
            </a:r>
          </a:p>
          <a:p>
            <a:r>
              <a:rPr lang="en-US" sz="2700" dirty="0"/>
              <a:t>Piper Byrd - COWAN - BIOMED</a:t>
            </a:r>
          </a:p>
          <a:p>
            <a:r>
              <a:rPr lang="en-US" sz="2700" dirty="0"/>
              <a:t>McKynlie Bowers - High Plains Technology Center</a:t>
            </a:r>
          </a:p>
          <a:p>
            <a:r>
              <a:rPr lang="en-US" sz="2700" dirty="0"/>
              <a:t>Averee Maune - Francis Tuttle Technology Center - BSMA- PM</a:t>
            </a:r>
          </a:p>
          <a:p>
            <a:r>
              <a:rPr lang="en-US" sz="2700" dirty="0"/>
              <a:t>Fathiyah Ayodele - Francis Tuttle Danforth Bowman AM</a:t>
            </a:r>
          </a:p>
        </p:txBody>
      </p:sp>
    </p:spTree>
    <p:extLst>
      <p:ext uri="{BB962C8B-B14F-4D97-AF65-F5344CB8AC3E}">
        <p14:creationId xmlns:p14="http://schemas.microsoft.com/office/powerpoint/2010/main" val="1152533673"/>
      </p:ext>
    </p:extLst>
  </p:cSld>
  <p:clrMapOvr>
    <a:masterClrMapping/>
  </p:clrMapOvr>
  <p:transition spd="med"/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HOSA Service Project/ NMDP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/>
              <a:t>5	Averee Maune - Francis Tuttle Technology Center - BSMA- PM</a:t>
            </a:r>
          </a:p>
          <a:p>
            <a:pPr marL="0" indent="0">
              <a:buNone/>
            </a:pPr>
            <a:r>
              <a:rPr lang="en-US" sz="2700" dirty="0"/>
              <a:t>4	Piper Byrd - COWAN - BIOMED</a:t>
            </a:r>
          </a:p>
          <a:p>
            <a:pPr marL="0" indent="0">
              <a:buNone/>
            </a:pPr>
            <a:r>
              <a:rPr lang="en-US" sz="2700" dirty="0"/>
              <a:t>3	McKynlie Bowers - High Plains Technology Center</a:t>
            </a:r>
          </a:p>
          <a:p>
            <a:pPr marL="0" indent="0">
              <a:buNone/>
            </a:pPr>
            <a:r>
              <a:rPr lang="en-US" sz="2700" dirty="0"/>
              <a:t>2	Lakshmi Birasam - Francis Tuttle Technology Center - BSMA- AM</a:t>
            </a:r>
          </a:p>
          <a:p>
            <a:pPr marL="0" indent="0">
              <a:buNone/>
            </a:pPr>
            <a:r>
              <a:rPr lang="en-US" sz="2700" dirty="0"/>
              <a:t>1	Fathiyah Ayodele - Francis Tuttle Danforth Bowman AM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57092322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Human Growth &amp; Development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Aleena Usry - Tulsa Tech - HSEP Bowden</a:t>
            </a:r>
          </a:p>
          <a:p>
            <a:r>
              <a:rPr lang="en-US" sz="2700" dirty="0"/>
              <a:t>Rylann </a:t>
            </a:r>
            <a:r>
              <a:rPr lang="en-US" sz="2700" dirty="0" err="1"/>
              <a:t>O'Bannion</a:t>
            </a:r>
            <a:r>
              <a:rPr lang="en-US" sz="2700" dirty="0"/>
              <a:t> - Tri County Tech Center Woods</a:t>
            </a:r>
          </a:p>
          <a:p>
            <a:r>
              <a:rPr lang="en-US" sz="2700" dirty="0"/>
              <a:t>Leonardo Cruz - Tri County Tech Center Woods</a:t>
            </a:r>
          </a:p>
          <a:p>
            <a:r>
              <a:rPr lang="en-US" sz="2700" dirty="0"/>
              <a:t>Kylie Graven - Edmond Memorial High School</a:t>
            </a:r>
          </a:p>
          <a:p>
            <a:r>
              <a:rPr lang="en-US" sz="2700" dirty="0" err="1"/>
              <a:t>Yenedith</a:t>
            </a:r>
            <a:r>
              <a:rPr lang="en-US" sz="2700" dirty="0"/>
              <a:t> Villegas-Duran - Tulsa Tech - HSEP Bowden</a:t>
            </a:r>
          </a:p>
        </p:txBody>
      </p:sp>
    </p:spTree>
    <p:extLst>
      <p:ext uri="{BB962C8B-B14F-4D97-AF65-F5344CB8AC3E}">
        <p14:creationId xmlns:p14="http://schemas.microsoft.com/office/powerpoint/2010/main" val="2337479935"/>
      </p:ext>
    </p:extLst>
  </p:cSld>
  <p:clrMapOvr>
    <a:masterClrMapping/>
  </p:clrMapOvr>
  <p:transition spd="med"/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Human Growth &amp; Development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5	Yenedith Villegas-Duran - Tulsa Tech - HSEP Bowden</a:t>
            </a:r>
          </a:p>
          <a:p>
            <a:pPr marL="0" indent="0">
              <a:buNone/>
            </a:pPr>
            <a:r>
              <a:rPr lang="en-US" sz="2700" dirty="0"/>
              <a:t>4	Leonardo Cruz - Tri County Tech Center Woods</a:t>
            </a:r>
          </a:p>
          <a:p>
            <a:pPr marL="0" indent="0">
              <a:buNone/>
            </a:pPr>
            <a:r>
              <a:rPr lang="en-US" sz="2700" dirty="0"/>
              <a:t>3	Kylie Graven - Edmond Memorial High School</a:t>
            </a:r>
          </a:p>
          <a:p>
            <a:pPr marL="0" indent="0">
              <a:buNone/>
            </a:pPr>
            <a:r>
              <a:rPr lang="en-US" sz="2700" dirty="0"/>
              <a:t>2	Aleena Usry - Tulsa Tech - HSEP Bowden</a:t>
            </a:r>
          </a:p>
          <a:p>
            <a:pPr marL="0" indent="0">
              <a:buNone/>
            </a:pPr>
            <a:r>
              <a:rPr lang="en-US" sz="2700" dirty="0"/>
              <a:t>1	Rylann O'Bannion - Tri County Tech Center Woods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0165053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Interviewing Skills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469315"/>
            <a:ext cx="7715282" cy="339407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r>
              <a:rPr lang="en-US" sz="2700" dirty="0"/>
              <a:t>Luke Baldwin - Kiamichi Tech, Durant</a:t>
            </a:r>
          </a:p>
          <a:p>
            <a:r>
              <a:rPr lang="en-US" sz="2700" dirty="0"/>
              <a:t>Harmony </a:t>
            </a:r>
            <a:r>
              <a:rPr lang="en-US" sz="2700" dirty="0" err="1"/>
              <a:t>TeHee</a:t>
            </a:r>
            <a:r>
              <a:rPr lang="en-US" sz="2700" dirty="0"/>
              <a:t> - Indian Capital Technology Center - Stilwell Gilbert</a:t>
            </a:r>
          </a:p>
        </p:txBody>
      </p:sp>
    </p:spTree>
    <p:extLst>
      <p:ext uri="{BB962C8B-B14F-4D97-AF65-F5344CB8AC3E}">
        <p14:creationId xmlns:p14="http://schemas.microsoft.com/office/powerpoint/2010/main" val="1146855965"/>
      </p:ext>
    </p:extLst>
  </p:cSld>
  <p:clrMapOvr>
    <a:masterClrMapping/>
  </p:clrMapOvr>
  <p:transition spd="med"/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009391" y="369832"/>
            <a:ext cx="6024190" cy="857251"/>
          </a:xfrm>
          <a:prstGeom prst="rect">
            <a:avLst/>
          </a:prstGeom>
        </p:spPr>
        <p:txBody>
          <a:bodyPr/>
          <a:lstStyle/>
          <a:p>
            <a:pPr defTabSz="406908">
              <a:defRPr sz="3900"/>
            </a:pPr>
            <a:r>
              <a:rPr lang="en-US" sz="3000"/>
              <a:t>Interviewing Skills - SS (INDIVIDUAL)</a:t>
            </a:r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009393" y="1802921"/>
            <a:ext cx="7715282" cy="3060471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buNone/>
            </a:pPr>
            <a:r>
              <a:rPr lang="en-US" sz="2700" dirty="0"/>
              <a:t>2	Harmony TeHee - Indian Capital Technology Center - Stilwell Gilbert</a:t>
            </a:r>
          </a:p>
          <a:p>
            <a:pPr marL="0" indent="0">
              <a:buNone/>
            </a:pPr>
            <a:r>
              <a:rPr lang="en-US" sz="2700" dirty="0"/>
              <a:t>1	Luke Baldwin - Kiamichi Tech, Durant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1766" y="2656936"/>
            <a:ext cx="9239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814046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 animBg="1" advAuto="0"/>
    </p:bldLst>
  </p:timing>
</p:sld>
</file>

<file path=ppt/theme/theme1.xml><?xml version="1.0" encoding="utf-8"?>
<a:theme xmlns:a="http://schemas.openxmlformats.org/drawingml/2006/main" name="8_Custom Design">
  <a:themeElements>
    <a:clrScheme name="8_Custom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_Custom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8_Custom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8_Custom Design">
  <a:themeElements>
    <a:clrScheme name="8_Custom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_Custom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8_Custom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8959</Words>
  <Application>Microsoft Office PowerPoint</Application>
  <PresentationFormat>On-screen Show (16:9)</PresentationFormat>
  <Paragraphs>988</Paragraphs>
  <Slides>169</Slides>
  <Notes>84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169</vt:i4>
      </vt:variant>
    </vt:vector>
  </HeadingPairs>
  <TitlesOfParts>
    <vt:vector size="175" baseType="lpstr">
      <vt:lpstr>Aldo SemiBold</vt:lpstr>
      <vt:lpstr>Arial</vt:lpstr>
      <vt:lpstr>Calibri</vt:lpstr>
      <vt:lpstr>Lucida Grande</vt:lpstr>
      <vt:lpstr>PT Sans</vt:lpstr>
      <vt:lpstr>8_Custom Design</vt:lpstr>
      <vt:lpstr>PowerPoint Presentation</vt:lpstr>
      <vt:lpstr>ABC + HOSA Blood Drive Event - SS (INDIVIDUAL)</vt:lpstr>
      <vt:lpstr>ABC + HOSA Blood Drive Event - SS (INDIVIDUAL)</vt:lpstr>
      <vt:lpstr>ATC-AAFP Family Medicine Career Test  - SS (INDIVIDUAL)</vt:lpstr>
      <vt:lpstr>ATC-AAFP Family Medicine Career Test  - SS (INDIVIDUAL)</vt:lpstr>
      <vt:lpstr>ATC-Allied Health Statistics - SS (INDIVIDUAL)</vt:lpstr>
      <vt:lpstr>ATC-Allied Health Statistics - SS (INDIVIDUAL)</vt:lpstr>
      <vt:lpstr>ATC-Anatomy &amp; Physiology - SS (INDIVIDUAL)</vt:lpstr>
      <vt:lpstr>ATC-Anatomy &amp; Physiology - SS (INDIVIDUAL)</vt:lpstr>
      <vt:lpstr>ATC-Biochemistry - SS (INDIVIDUAL)</vt:lpstr>
      <vt:lpstr>ATC-Biochemistry - SS (INDIVIDUAL)</vt:lpstr>
      <vt:lpstr>ATC-Biology - SS (INDIVIDUAL)</vt:lpstr>
      <vt:lpstr>ATC-Biology - SS (INDIVIDUAL)</vt:lpstr>
      <vt:lpstr>ATC-Career Development  - SS (INDIVIDUAL)</vt:lpstr>
      <vt:lpstr>ATC-Career Development  - SS (INDIVIDUAL)</vt:lpstr>
      <vt:lpstr>ATC-Environmental Health - SS (INDIVIDUAL)</vt:lpstr>
      <vt:lpstr>ATC-Environmental Health - SS (INDIVIDUAL)</vt:lpstr>
      <vt:lpstr>ATC-General Chemistry - SS (INDIVIDUAL)</vt:lpstr>
      <vt:lpstr>ATC-General Chemistry - SS (INDIVIDUAL)</vt:lpstr>
      <vt:lpstr>ATC-Human Heredity - SS (INDIVIDUAL)</vt:lpstr>
      <vt:lpstr>ATC-Human Heredity - SS (INDIVIDUAL)</vt:lpstr>
      <vt:lpstr>ATC-Leadership - SS (INDIVIDUAL)</vt:lpstr>
      <vt:lpstr>ATC-Leadership - SS (INDIVIDUAL)</vt:lpstr>
      <vt:lpstr>ATC-Math for Health Professionals - SS (INDIVIDUAL)</vt:lpstr>
      <vt:lpstr>ATC-Math for Health Professionals - SS (INDIVIDUAL)</vt:lpstr>
      <vt:lpstr>ATC-Microbiology - SS (INDIVIDUAL)</vt:lpstr>
      <vt:lpstr>ATC-Microbiology - SS (INDIVIDUAL)</vt:lpstr>
      <vt:lpstr>ATC-Occupational Health &amp; Safety - SS (INDIVIDUAL)</vt:lpstr>
      <vt:lpstr>ATC-Occupational Health &amp; Safety - SS (INDIVIDUAL)</vt:lpstr>
      <vt:lpstr>ATC-Organic Chemistry - SS (INDIVIDUAL)</vt:lpstr>
      <vt:lpstr>ATC-Organic Chemistry - SS (INDIVIDUAL)</vt:lpstr>
      <vt:lpstr>ATC-Physics College - SS (INDIVIDUAL)</vt:lpstr>
      <vt:lpstr>ATC-Physics College - SS (INDIVIDUAL)</vt:lpstr>
      <vt:lpstr>Behavioral Health - SS (INDIVIDUAL)</vt:lpstr>
      <vt:lpstr>Behavioral Health - SS (INDIVIDUAL)</vt:lpstr>
      <vt:lpstr>Biomedical Debate - SS (TEAM)</vt:lpstr>
      <vt:lpstr>Biomedical Debate - SS (TEAM)</vt:lpstr>
      <vt:lpstr>Biomedical Equipment Technician (*New) - SS (INDIVIDUAL)</vt:lpstr>
      <vt:lpstr>Biomedical Equipment Technician (*New) - SS (INDIVIDUAL)</vt:lpstr>
      <vt:lpstr>Biotechnology - SS (INDIVIDUAL)</vt:lpstr>
      <vt:lpstr>Biotechnology - SS (INDIVIDUAL)</vt:lpstr>
      <vt:lpstr>CERT Skills - SS (TEAM)</vt:lpstr>
      <vt:lpstr>CERT Skills - SS (TEAM)</vt:lpstr>
      <vt:lpstr>Clinical Laboratory Science - SS (INDIVIDUAL)</vt:lpstr>
      <vt:lpstr>Clinical Laboratory Science - SS (INDIVIDUAL)</vt:lpstr>
      <vt:lpstr>Clinical Nursing - SS (INDIVIDUAL)</vt:lpstr>
      <vt:lpstr>Clinical Nursing - SS (INDIVIDUAL)</vt:lpstr>
      <vt:lpstr>Clinical Specialty - SS (INDIVIDUAL)</vt:lpstr>
      <vt:lpstr>Clinical Specialty - SS (INDIVIDUAL)</vt:lpstr>
      <vt:lpstr>Community Awareness - SS (TEAM)</vt:lpstr>
      <vt:lpstr>Community Awareness - SS (TEAM)</vt:lpstr>
      <vt:lpstr>CPR/First Aid - SS (TEAM)</vt:lpstr>
      <vt:lpstr>CPR/First Aid - SS (TEAM)</vt:lpstr>
      <vt:lpstr>Creative Problem Solving - SS (TEAM)</vt:lpstr>
      <vt:lpstr>Creative Problem Solving - SS (TEAM)</vt:lpstr>
      <vt:lpstr>Dental Science - SS (INDIVIDUAL)</vt:lpstr>
      <vt:lpstr>Dental Science - SS (INDIVIDUAL)</vt:lpstr>
      <vt:lpstr>Dental Terminology - SS (INDIVIDUAL)</vt:lpstr>
      <vt:lpstr>Dental Terminology - SS (INDIVIDUAL)</vt:lpstr>
      <vt:lpstr>Emergency Medical Technician - SS (TEAM)</vt:lpstr>
      <vt:lpstr>Emergency Medical Technician - SS (TEAM)</vt:lpstr>
      <vt:lpstr>Epidemiology - SS (INDIVIDUAL)</vt:lpstr>
      <vt:lpstr>Epidemiology - SS (INDIVIDUAL)</vt:lpstr>
      <vt:lpstr>Extemporaneous Writing-Health Policy - SS (INDIVIDUAL)</vt:lpstr>
      <vt:lpstr>Extemporaneous Writing-Health Policy - SS (INDIVIDUAL)</vt:lpstr>
      <vt:lpstr>Family Medicine Physician - SS (INDIVIDUAL)</vt:lpstr>
      <vt:lpstr>Family Medicine Physician - SS (INDIVIDUAL)</vt:lpstr>
      <vt:lpstr>Forensic Science - SS (TEAM)</vt:lpstr>
      <vt:lpstr>Forensic Science - SS (TEAM)</vt:lpstr>
      <vt:lpstr>Foundations of Medical Terminology  - MS (INDIVIDUAL)</vt:lpstr>
      <vt:lpstr>Foundations of Medical Terminology  - MS (INDIVIDUAL)</vt:lpstr>
      <vt:lpstr>Healthcare Administration_NEW - SS (INDIVIDUAL)</vt:lpstr>
      <vt:lpstr>Healthcare Administration_NEW - SS (INDIVIDUAL)</vt:lpstr>
      <vt:lpstr>Health Career Display - SS (TEAM)</vt:lpstr>
      <vt:lpstr>Health Career Display - SS (TEAM)</vt:lpstr>
      <vt:lpstr>Health Career Photography - SS (INDIVIDUAL)</vt:lpstr>
      <vt:lpstr>Health Career Photography - SS (INDIVIDUAL)</vt:lpstr>
      <vt:lpstr>Healthcare Issues Exam - SS (INDIVIDUAL)</vt:lpstr>
      <vt:lpstr>Healthcare Issues Exam - SS (INDIVIDUAL)</vt:lpstr>
      <vt:lpstr>Health Education - SS (TEAM)</vt:lpstr>
      <vt:lpstr>Health Education - SS (TEAM)</vt:lpstr>
      <vt:lpstr>Health Informatics - SS (INDIVIDUAL)</vt:lpstr>
      <vt:lpstr>Health Informatics - SS (INDIVIDUAL)</vt:lpstr>
      <vt:lpstr>Health Literacy Ambassador - SS (INDIVIDUAL)</vt:lpstr>
      <vt:lpstr>Health Literacy Ambassador - SS (INDIVIDUAL)</vt:lpstr>
      <vt:lpstr>Healthy Living - SS (INDIVIDUAL)</vt:lpstr>
      <vt:lpstr>Healthy Living - SS (INDIVIDUAL)</vt:lpstr>
      <vt:lpstr>Home Health Aide - SS (INDIVIDUAL)</vt:lpstr>
      <vt:lpstr>Home Health Aide - SS (INDIVIDUAL)</vt:lpstr>
      <vt:lpstr>HOSA Bowl - SS (TEAM)</vt:lpstr>
      <vt:lpstr>HOSA Bowl - SS (TEAM)</vt:lpstr>
      <vt:lpstr>HOSA History Exam - SS (INDIVIDUAL)</vt:lpstr>
      <vt:lpstr>HOSA History Exam - SS (INDIVIDUAL)</vt:lpstr>
      <vt:lpstr>HOSA Service Project/ NMDP - SS (INDIVIDUAL)</vt:lpstr>
      <vt:lpstr>HOSA Service Project/ NMDP - SS (INDIVIDUAL)</vt:lpstr>
      <vt:lpstr>Human Growth &amp; Development - SS (INDIVIDUAL)</vt:lpstr>
      <vt:lpstr>Human Growth &amp; Development - SS (INDIVIDUAL)</vt:lpstr>
      <vt:lpstr>Interviewing Skills - SS (INDIVIDUAL)</vt:lpstr>
      <vt:lpstr>Interviewing Skills - SS (INDIVIDUAL)</vt:lpstr>
      <vt:lpstr>Job Seeking Skills - SS (INDIVIDUAL)</vt:lpstr>
      <vt:lpstr>Job Seeking Skills - SS (INDIVIDUAL)</vt:lpstr>
      <vt:lpstr>Life Support Skills - SS (INDIVIDUAL)</vt:lpstr>
      <vt:lpstr>Life Support Skills - SS (INDIVIDUAL)</vt:lpstr>
      <vt:lpstr>Medical Assisting - SS (INDIVIDUAL)</vt:lpstr>
      <vt:lpstr>Medical Assisting - SS (INDIVIDUAL)</vt:lpstr>
      <vt:lpstr>Medical Innovation - SS (TEAM)</vt:lpstr>
      <vt:lpstr>Medical Innovation - SS (TEAM)</vt:lpstr>
      <vt:lpstr>Medical Law and Ethics - SS (INDIVIDUAL)</vt:lpstr>
      <vt:lpstr>Medical Law and Ethics - SS (INDIVIDUAL)</vt:lpstr>
      <vt:lpstr>Medical Math - SS (INDIVIDUAL)</vt:lpstr>
      <vt:lpstr>Medical Math - SS (INDIVIDUAL)</vt:lpstr>
      <vt:lpstr>Medical Reading - SS (INDIVIDUAL)</vt:lpstr>
      <vt:lpstr>Medical Reading - SS (INDIVIDUAL)</vt:lpstr>
      <vt:lpstr>Medical Spelling - SS (INDIVIDUAL)</vt:lpstr>
      <vt:lpstr>Medical Spelling - SS (INDIVIDUAL)</vt:lpstr>
      <vt:lpstr>Medical Terminology - SS (INDIVIDUAL)</vt:lpstr>
      <vt:lpstr>Medical Terminology - SS (INDIVIDUAL)</vt:lpstr>
      <vt:lpstr>Mental Health Promotion - SS (TEAM)</vt:lpstr>
      <vt:lpstr>Mental Health Promotion - SS (TEAM)</vt:lpstr>
      <vt:lpstr>MRC Partnership - SS (TEAM)</vt:lpstr>
      <vt:lpstr>MRC Partnership - SS (TEAM)</vt:lpstr>
      <vt:lpstr>Nursing Assisting - SS (INDIVIDUAL)</vt:lpstr>
      <vt:lpstr>Nursing Assisting - SS (INDIVIDUAL)</vt:lpstr>
      <vt:lpstr>Nutrition - SS (INDIVIDUAL)</vt:lpstr>
      <vt:lpstr>Nutrition - SS (INDIVIDUAL)</vt:lpstr>
      <vt:lpstr>Occupational Therapy - SS (INDIVIDUAL)</vt:lpstr>
      <vt:lpstr>Occupational Therapy - SS (INDIVIDUAL)</vt:lpstr>
      <vt:lpstr>PA- Medical Case Challenge (Pilot) - SS (TEAM)</vt:lpstr>
      <vt:lpstr>PA- Medical Case Challenge (Pilot) - SS (TEAM)</vt:lpstr>
      <vt:lpstr>Parliamentary Procedure - SS (TEAM)</vt:lpstr>
      <vt:lpstr>Parliamentary Procedure - SS (TEAM)</vt:lpstr>
      <vt:lpstr>Pathophysiology - SS (INDIVIDUAL)</vt:lpstr>
      <vt:lpstr>Pathophysiology - SS (INDIVIDUAL)</vt:lpstr>
      <vt:lpstr>Patient Care Technician - SS (INDIVIDUAL)</vt:lpstr>
      <vt:lpstr>Patient Care Technician - SS (INDIVIDUAL)</vt:lpstr>
      <vt:lpstr>Personal Care  - SS (INDIVIDUAL)</vt:lpstr>
      <vt:lpstr>Personal Care  - SS (INDIVIDUAL)</vt:lpstr>
      <vt:lpstr>Pharmacology - SS (INDIVIDUAL)</vt:lpstr>
      <vt:lpstr>Pharmacology - SS (INDIVIDUAL)</vt:lpstr>
      <vt:lpstr>Pharmacy Science - SS (INDIVIDUAL)</vt:lpstr>
      <vt:lpstr>Pharmacy Science - SS (INDIVIDUAL)</vt:lpstr>
      <vt:lpstr>Phlebotomy - SS (INDIVIDUAL)</vt:lpstr>
      <vt:lpstr>Phlebotomy - SS (INDIVIDUAL)</vt:lpstr>
      <vt:lpstr>Physical Therapy - SS (INDIVIDUAL)</vt:lpstr>
      <vt:lpstr>Physical Therapy - SS (INDIVIDUAL)</vt:lpstr>
      <vt:lpstr>Prepared Speaking - SS (INDIVIDUAL)</vt:lpstr>
      <vt:lpstr>Prepared Speaking - SS (INDIVIDUAL)</vt:lpstr>
      <vt:lpstr>Public Health - SS (TEAM)</vt:lpstr>
      <vt:lpstr>Public Health - SS (TEAM)</vt:lpstr>
      <vt:lpstr>Public Service Announcement - SS (TEAM)</vt:lpstr>
      <vt:lpstr>Public Service Announcement - SS (TEAM)</vt:lpstr>
      <vt:lpstr>Researched Persuasive Writing and Speaking - SS (INDIVIDUAL)</vt:lpstr>
      <vt:lpstr>Researched Persuasive Writing and Speaking - SS (INDIVIDUAL)</vt:lpstr>
      <vt:lpstr>Research Poster - SS (INDIVIDUAL)</vt:lpstr>
      <vt:lpstr>Research Poster - SS (INDIVIDUAL)</vt:lpstr>
      <vt:lpstr>Respiratory Therapy - SS (INDIVIDUAL)</vt:lpstr>
      <vt:lpstr>Respiratory Therapy - SS (INDIVIDUAL)</vt:lpstr>
      <vt:lpstr>Speaking Skills - MS (INDIVIDUAL)</vt:lpstr>
      <vt:lpstr>Speaking Skills - MS (INDIVIDUAL)</vt:lpstr>
      <vt:lpstr>Speaking Skills - SS (INDIVIDUAL)</vt:lpstr>
      <vt:lpstr>Speaking Skills - SS (INDIVIDUAL)</vt:lpstr>
      <vt:lpstr>Sports Medicine - SS (INDIVIDUAL)</vt:lpstr>
      <vt:lpstr>Sports Medicine - SS (INDIVIDUAL)</vt:lpstr>
      <vt:lpstr>Surgical Technologist - SS (INDIVIDUAL)</vt:lpstr>
      <vt:lpstr>Surgical Technologist - SS (INDIVIDUAL)</vt:lpstr>
      <vt:lpstr>Veterinary Science - SS (INDIVIDUAL)</vt:lpstr>
      <vt:lpstr>Veterinary Science - SS (INDIVIDUAL)</vt:lpstr>
      <vt:lpstr>World Health &amp; Disparities - SS (INDIVIDUAL)</vt:lpstr>
      <vt:lpstr>World Health &amp; Disparities - SS (INDIVIDUAL)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 Morris</dc:creator>
  <cp:lastModifiedBy>Emily Gedra</cp:lastModifiedBy>
  <cp:revision>11</cp:revision>
  <dcterms:modified xsi:type="dcterms:W3CDTF">2026-04-14T19:23:32Z</dcterms:modified>
</cp:coreProperties>
</file>